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66" r:id="rId5"/>
    <p:sldId id="258" r:id="rId6"/>
    <p:sldId id="273" r:id="rId7"/>
    <p:sldId id="270" r:id="rId8"/>
    <p:sldId id="271" r:id="rId9"/>
    <p:sldId id="272" r:id="rId10"/>
    <p:sldId id="262" r:id="rId11"/>
    <p:sldId id="263" r:id="rId12"/>
    <p:sldId id="264" r:id="rId13"/>
    <p:sldId id="261" r:id="rId14"/>
    <p:sldId id="260" r:id="rId15"/>
    <p:sldId id="267" r:id="rId16"/>
    <p:sldId id="269" r:id="rId17"/>
    <p:sldId id="265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B1E51C-E64C-46BD-89CF-45C0CAE19648}" v="163" dt="2021-05-07T08:57:08.203"/>
    <p1510:client id="{13965F13-7BA0-4E77-9BCA-466B63D12270}" v="22" dt="2021-05-07T07:18:23.449"/>
    <p1510:client id="{2843FFA9-F153-4B68-BE1D-11C0F20EF80D}" v="82" dt="2021-05-07T09:11:37.828"/>
    <p1510:client id="{29CA6C60-E76C-46AB-93F5-C2CE894D4E27}" v="723" dt="2021-05-07T09:23:13.107"/>
    <p1510:client id="{2CB0B39F-8E93-4532-9CED-7DFCA64AEE0A}" v="11" dt="2021-05-07T08:55:06.969"/>
    <p1510:client id="{33591544-1757-42E9-AA49-E8B52178D7AA}" v="8" dt="2021-05-07T09:55:23.681"/>
    <p1510:client id="{3540A5D9-9007-4C36-9EB4-DD48ADA79E17}" v="1" dt="2021-05-07T08:31:45.552"/>
    <p1510:client id="{3FD03DB1-4E1B-4774-B28D-CCFF422D2760}" v="541" dt="2021-05-07T08:30:33.958"/>
    <p1510:client id="{5744B6A0-0E78-D5D4-936C-D5368810ED68}" v="191" dt="2021-05-07T09:55:58.559"/>
    <p1510:client id="{620BCDBC-EC41-4B56-A35A-A46DE2E475EC}" v="30" dt="2021-05-07T09:38:38.703"/>
    <p1510:client id="{633CCA7A-A93A-4DCF-AD69-079B67F0F183}" v="56" dt="2021-05-07T07:24:44.512"/>
    <p1510:client id="{701626C5-6F44-4DAF-9990-6C68AA9A05C7}" v="2" dt="2021-05-07T07:25:59.359"/>
    <p1510:client id="{787DD15A-1DAE-4BD4-A048-1DF37F15F7F9}" v="219" dt="2021-05-07T09:32:37.752"/>
    <p1510:client id="{7947F3C5-1DD4-4159-995A-DC203582D9E4}" v="171" dt="2021-05-07T07:30:48.326"/>
    <p1510:client id="{7B95753E-3956-4447-A1A8-F2A3E70924B9}" v="33" dt="2021-05-07T07:38:36.955"/>
    <p1510:client id="{9A271A2F-297C-4D35-8EE9-5BF6C909DD52}" v="2091" dt="2021-05-07T08:00:45.378"/>
    <p1510:client id="{BB0ACCA6-CDE7-4FB7-809C-AAC79E6BE5B2}" v="94" dt="2021-05-07T07:44:43.176"/>
    <p1510:client id="{E5F8DE0A-723D-4758-AA79-DD95D35257FC}" v="54" dt="2021-05-07T09:25:35.856"/>
    <p1510:client id="{E6A02CF4-899B-4960-AFB9-6764B29EDA65}" v="214" dt="2021-05-07T09:32:08.627"/>
    <p1510:client id="{F9766C40-AD75-46B1-9F5D-FE96BE6EEE8E}" v="132" dt="2021-05-07T09:58:14.412"/>
    <p1510:client id="{FABFCE31-9621-4F98-A264-C23545A89BA1}" v="1" dt="2021-05-07T08:36:04.854"/>
    <p1510:client id="{FE467AAC-9EB6-4872-9024-63EA32288ED6}" v="738" dt="2021-05-07T09:06:14.7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58" autoAdjust="0"/>
    <p:restoredTop sz="94390" autoAdjust="0"/>
  </p:normalViewPr>
  <p:slideViewPr>
    <p:cSldViewPr snapToGrid="0">
      <p:cViewPr varScale="1">
        <p:scale>
          <a:sx n="74" d="100"/>
          <a:sy n="74" d="100"/>
        </p:scale>
        <p:origin x="676" y="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ijo.kim" userId="S::huijo.kim_rwth-aachen.de#ext#@bonding1.onmicrosoft.com::6ebdbf28-62f1-41d7-9887-a09b83d291ad" providerId="AD" clId="Web-{29CA6C60-E76C-46AB-93F5-C2CE894D4E27}"/>
    <pc:docChg chg="modSld">
      <pc:chgData name="huijo.kim" userId="S::huijo.kim_rwth-aachen.de#ext#@bonding1.onmicrosoft.com::6ebdbf28-62f1-41d7-9887-a09b83d291ad" providerId="AD" clId="Web-{29CA6C60-E76C-46AB-93F5-C2CE894D4E27}" dt="2021-05-07T09:23:13.107" v="426" actId="1076"/>
      <pc:docMkLst>
        <pc:docMk/>
      </pc:docMkLst>
      <pc:sldChg chg="modSp">
        <pc:chgData name="huijo.kim" userId="S::huijo.kim_rwth-aachen.de#ext#@bonding1.onmicrosoft.com::6ebdbf28-62f1-41d7-9887-a09b83d291ad" providerId="AD" clId="Web-{29CA6C60-E76C-46AB-93F5-C2CE894D4E27}" dt="2021-05-07T09:14:24.086" v="188" actId="1076"/>
        <pc:sldMkLst>
          <pc:docMk/>
          <pc:sldMk cId="380170589" sldId="258"/>
        </pc:sldMkLst>
        <pc:picChg chg="mod">
          <ac:chgData name="huijo.kim" userId="S::huijo.kim_rwth-aachen.de#ext#@bonding1.onmicrosoft.com::6ebdbf28-62f1-41d7-9887-a09b83d291ad" providerId="AD" clId="Web-{29CA6C60-E76C-46AB-93F5-C2CE894D4E27}" dt="2021-05-07T09:14:24.086" v="188" actId="1076"/>
          <ac:picMkLst>
            <pc:docMk/>
            <pc:sldMk cId="380170589" sldId="258"/>
            <ac:picMk id="4" creationId="{00000000-0000-0000-0000-000000000000}"/>
          </ac:picMkLst>
        </pc:picChg>
      </pc:sldChg>
      <pc:sldChg chg="addSp modSp">
        <pc:chgData name="huijo.kim" userId="S::huijo.kim_rwth-aachen.de#ext#@bonding1.onmicrosoft.com::6ebdbf28-62f1-41d7-9887-a09b83d291ad" providerId="AD" clId="Web-{29CA6C60-E76C-46AB-93F5-C2CE894D4E27}" dt="2021-05-07T09:12:21.882" v="186"/>
        <pc:sldMkLst>
          <pc:docMk/>
          <pc:sldMk cId="302489856" sldId="261"/>
        </pc:sldMkLst>
        <pc:spChg chg="mod">
          <ac:chgData name="huijo.kim" userId="S::huijo.kim_rwth-aachen.de#ext#@bonding1.onmicrosoft.com::6ebdbf28-62f1-41d7-9887-a09b83d291ad" providerId="AD" clId="Web-{29CA6C60-E76C-46AB-93F5-C2CE894D4E27}" dt="2021-05-07T09:10:07.990" v="59" actId="20577"/>
          <ac:spMkLst>
            <pc:docMk/>
            <pc:sldMk cId="302489856" sldId="261"/>
            <ac:spMk id="2" creationId="{00000000-0000-0000-0000-000000000000}"/>
          </ac:spMkLst>
        </pc:spChg>
        <pc:spChg chg="mod">
          <ac:chgData name="huijo.kim" userId="S::huijo.kim_rwth-aachen.de#ext#@bonding1.onmicrosoft.com::6ebdbf28-62f1-41d7-9887-a09b83d291ad" providerId="AD" clId="Web-{29CA6C60-E76C-46AB-93F5-C2CE894D4E27}" dt="2021-05-07T09:08:50.755" v="35" actId="14100"/>
          <ac:spMkLst>
            <pc:docMk/>
            <pc:sldMk cId="302489856" sldId="261"/>
            <ac:spMk id="6" creationId="{00000000-0000-0000-0000-000000000000}"/>
          </ac:spMkLst>
        </pc:spChg>
        <pc:spChg chg="mod">
          <ac:chgData name="huijo.kim" userId="S::huijo.kim_rwth-aachen.de#ext#@bonding1.onmicrosoft.com::6ebdbf28-62f1-41d7-9887-a09b83d291ad" providerId="AD" clId="Web-{29CA6C60-E76C-46AB-93F5-C2CE894D4E27}" dt="2021-05-07T09:08:30.505" v="28" actId="1076"/>
          <ac:spMkLst>
            <pc:docMk/>
            <pc:sldMk cId="302489856" sldId="261"/>
            <ac:spMk id="7" creationId="{00000000-0000-0000-0000-000000000000}"/>
          </ac:spMkLst>
        </pc:spChg>
        <pc:spChg chg="mod">
          <ac:chgData name="huijo.kim" userId="S::huijo.kim_rwth-aachen.de#ext#@bonding1.onmicrosoft.com::6ebdbf28-62f1-41d7-9887-a09b83d291ad" providerId="AD" clId="Web-{29CA6C60-E76C-46AB-93F5-C2CE894D4E27}" dt="2021-05-07T09:09:34.740" v="49" actId="1076"/>
          <ac:spMkLst>
            <pc:docMk/>
            <pc:sldMk cId="302489856" sldId="261"/>
            <ac:spMk id="10" creationId="{00000000-0000-0000-0000-000000000000}"/>
          </ac:spMkLst>
        </pc:spChg>
        <pc:spChg chg="mod">
          <ac:chgData name="huijo.kim" userId="S::huijo.kim_rwth-aachen.de#ext#@bonding1.onmicrosoft.com::6ebdbf28-62f1-41d7-9887-a09b83d291ad" providerId="AD" clId="Web-{29CA6C60-E76C-46AB-93F5-C2CE894D4E27}" dt="2021-05-07T09:09:21.177" v="43" actId="1076"/>
          <ac:spMkLst>
            <pc:docMk/>
            <pc:sldMk cId="302489856" sldId="261"/>
            <ac:spMk id="12" creationId="{00000000-0000-0000-0000-000000000000}"/>
          </ac:spMkLst>
        </pc:spChg>
        <pc:spChg chg="mod">
          <ac:chgData name="huijo.kim" userId="S::huijo.kim_rwth-aachen.de#ext#@bonding1.onmicrosoft.com::6ebdbf28-62f1-41d7-9887-a09b83d291ad" providerId="AD" clId="Web-{29CA6C60-E76C-46AB-93F5-C2CE894D4E27}" dt="2021-05-07T09:08:35.661" v="30" actId="1076"/>
          <ac:spMkLst>
            <pc:docMk/>
            <pc:sldMk cId="302489856" sldId="261"/>
            <ac:spMk id="13" creationId="{00000000-0000-0000-0000-000000000000}"/>
          </ac:spMkLst>
        </pc:spChg>
        <pc:spChg chg="mod">
          <ac:chgData name="huijo.kim" userId="S::huijo.kim_rwth-aachen.de#ext#@bonding1.onmicrosoft.com::6ebdbf28-62f1-41d7-9887-a09b83d291ad" providerId="AD" clId="Web-{29CA6C60-E76C-46AB-93F5-C2CE894D4E27}" dt="2021-05-07T09:08:26.333" v="27" actId="1076"/>
          <ac:spMkLst>
            <pc:docMk/>
            <pc:sldMk cId="302489856" sldId="261"/>
            <ac:spMk id="14" creationId="{00000000-0000-0000-0000-000000000000}"/>
          </ac:spMkLst>
        </pc:spChg>
        <pc:spChg chg="mod">
          <ac:chgData name="huijo.kim" userId="S::huijo.kim_rwth-aachen.de#ext#@bonding1.onmicrosoft.com::6ebdbf28-62f1-41d7-9887-a09b83d291ad" providerId="AD" clId="Web-{29CA6C60-E76C-46AB-93F5-C2CE894D4E27}" dt="2021-05-07T09:10:29.631" v="64" actId="20577"/>
          <ac:spMkLst>
            <pc:docMk/>
            <pc:sldMk cId="302489856" sldId="261"/>
            <ac:spMk id="46" creationId="{34DFDBEC-9FE6-4EF1-9E33-816186420CB7}"/>
          </ac:spMkLst>
        </pc:spChg>
        <pc:graphicFrameChg chg="mod modGraphic">
          <ac:chgData name="huijo.kim" userId="S::huijo.kim_rwth-aachen.de#ext#@bonding1.onmicrosoft.com::6ebdbf28-62f1-41d7-9887-a09b83d291ad" providerId="AD" clId="Web-{29CA6C60-E76C-46AB-93F5-C2CE894D4E27}" dt="2021-05-07T09:12:21.882" v="186"/>
          <ac:graphicFrameMkLst>
            <pc:docMk/>
            <pc:sldMk cId="302489856" sldId="261"/>
            <ac:graphicFrameMk id="3" creationId="{E0A0416E-37AC-4108-B86E-B3BE1C844673}"/>
          </ac:graphicFrameMkLst>
        </pc:graphicFrameChg>
        <pc:picChg chg="mod">
          <ac:chgData name="huijo.kim" userId="S::huijo.kim_rwth-aachen.de#ext#@bonding1.onmicrosoft.com::6ebdbf28-62f1-41d7-9887-a09b83d291ad" providerId="AD" clId="Web-{29CA6C60-E76C-46AB-93F5-C2CE894D4E27}" dt="2021-05-07T09:08:05.911" v="16" actId="1076"/>
          <ac:picMkLst>
            <pc:docMk/>
            <pc:sldMk cId="302489856" sldId="261"/>
            <ac:picMk id="4" creationId="{00000000-0000-0000-0000-000000000000}"/>
          </ac:picMkLst>
        </pc:picChg>
        <pc:picChg chg="mod">
          <ac:chgData name="huijo.kim" userId="S::huijo.kim_rwth-aachen.de#ext#@bonding1.onmicrosoft.com::6ebdbf28-62f1-41d7-9887-a09b83d291ad" providerId="AD" clId="Web-{29CA6C60-E76C-46AB-93F5-C2CE894D4E27}" dt="2021-05-07T09:09:03.255" v="38" actId="14100"/>
          <ac:picMkLst>
            <pc:docMk/>
            <pc:sldMk cId="302489856" sldId="261"/>
            <ac:picMk id="9" creationId="{00000000-0000-0000-0000-000000000000}"/>
          </ac:picMkLst>
        </pc:picChg>
        <pc:picChg chg="mod">
          <ac:chgData name="huijo.kim" userId="S::huijo.kim_rwth-aachen.de#ext#@bonding1.onmicrosoft.com::6ebdbf28-62f1-41d7-9887-a09b83d291ad" providerId="AD" clId="Web-{29CA6C60-E76C-46AB-93F5-C2CE894D4E27}" dt="2021-05-07T09:09:25.584" v="46" actId="1076"/>
          <ac:picMkLst>
            <pc:docMk/>
            <pc:sldMk cId="302489856" sldId="261"/>
            <ac:picMk id="11" creationId="{00000000-0000-0000-0000-000000000000}"/>
          </ac:picMkLst>
        </pc:picChg>
        <pc:picChg chg="add mod">
          <ac:chgData name="huijo.kim" userId="S::huijo.kim_rwth-aachen.de#ext#@bonding1.onmicrosoft.com::6ebdbf28-62f1-41d7-9887-a09b83d291ad" providerId="AD" clId="Web-{29CA6C60-E76C-46AB-93F5-C2CE894D4E27}" dt="2021-05-07T09:09:55.928" v="53" actId="1076"/>
          <ac:picMkLst>
            <pc:docMk/>
            <pc:sldMk cId="302489856" sldId="261"/>
            <ac:picMk id="16" creationId="{AC216A9E-DED1-43AC-AF47-219E991263B5}"/>
          </ac:picMkLst>
        </pc:picChg>
        <pc:cxnChg chg="mod">
          <ac:chgData name="huijo.kim" userId="S::huijo.kim_rwth-aachen.de#ext#@bonding1.onmicrosoft.com::6ebdbf28-62f1-41d7-9887-a09b83d291ad" providerId="AD" clId="Web-{29CA6C60-E76C-46AB-93F5-C2CE894D4E27}" dt="2021-05-07T09:08:43.896" v="33" actId="14100"/>
          <ac:cxnSpMkLst>
            <pc:docMk/>
            <pc:sldMk cId="302489856" sldId="261"/>
            <ac:cxnSpMk id="5" creationId="{00000000-0000-0000-0000-000000000000}"/>
          </ac:cxnSpMkLst>
        </pc:cxnChg>
        <pc:cxnChg chg="mod">
          <ac:chgData name="huijo.kim" userId="S::huijo.kim_rwth-aachen.de#ext#@bonding1.onmicrosoft.com::6ebdbf28-62f1-41d7-9887-a09b83d291ad" providerId="AD" clId="Web-{29CA6C60-E76C-46AB-93F5-C2CE894D4E27}" dt="2021-05-07T09:08:12.396" v="24" actId="14100"/>
          <ac:cxnSpMkLst>
            <pc:docMk/>
            <pc:sldMk cId="302489856" sldId="261"/>
            <ac:cxnSpMk id="8" creationId="{00000000-0000-0000-0000-000000000000}"/>
          </ac:cxnSpMkLst>
        </pc:cxnChg>
      </pc:sldChg>
      <pc:sldChg chg="modSp">
        <pc:chgData name="huijo.kim" userId="S::huijo.kim_rwth-aachen.de#ext#@bonding1.onmicrosoft.com::6ebdbf28-62f1-41d7-9887-a09b83d291ad" providerId="AD" clId="Web-{29CA6C60-E76C-46AB-93F5-C2CE894D4E27}" dt="2021-05-07T09:23:13.107" v="426" actId="1076"/>
        <pc:sldMkLst>
          <pc:docMk/>
          <pc:sldMk cId="2796952646" sldId="269"/>
        </pc:sldMkLst>
        <pc:spChg chg="mod">
          <ac:chgData name="huijo.kim" userId="S::huijo.kim_rwth-aachen.de#ext#@bonding1.onmicrosoft.com::6ebdbf28-62f1-41d7-9887-a09b83d291ad" providerId="AD" clId="Web-{29CA6C60-E76C-46AB-93F5-C2CE894D4E27}" dt="2021-05-07T09:23:13.107" v="426" actId="1076"/>
          <ac:spMkLst>
            <pc:docMk/>
            <pc:sldMk cId="2796952646" sldId="269"/>
            <ac:spMk id="3" creationId="{C48D29C7-0301-457C-9CFF-3005D634127E}"/>
          </ac:spMkLst>
        </pc:spChg>
        <pc:picChg chg="mod">
          <ac:chgData name="huijo.kim" userId="S::huijo.kim_rwth-aachen.de#ext#@bonding1.onmicrosoft.com::6ebdbf28-62f1-41d7-9887-a09b83d291ad" providerId="AD" clId="Web-{29CA6C60-E76C-46AB-93F5-C2CE894D4E27}" dt="2021-05-07T09:19:34.621" v="352" actId="1076"/>
          <ac:picMkLst>
            <pc:docMk/>
            <pc:sldMk cId="2796952646" sldId="269"/>
            <ac:picMk id="14" creationId="{DA8C9335-A100-4B2C-ADA1-BD449FEB1AF3}"/>
          </ac:picMkLst>
        </pc:picChg>
      </pc:sldChg>
      <pc:sldChg chg="modSp">
        <pc:chgData name="huijo.kim" userId="S::huijo.kim_rwth-aachen.de#ext#@bonding1.onmicrosoft.com::6ebdbf28-62f1-41d7-9887-a09b83d291ad" providerId="AD" clId="Web-{29CA6C60-E76C-46AB-93F5-C2CE894D4E27}" dt="2021-05-07T09:18:42.823" v="351" actId="20577"/>
        <pc:sldMkLst>
          <pc:docMk/>
          <pc:sldMk cId="305865183" sldId="271"/>
        </pc:sldMkLst>
        <pc:spChg chg="mod">
          <ac:chgData name="huijo.kim" userId="S::huijo.kim_rwth-aachen.de#ext#@bonding1.onmicrosoft.com::6ebdbf28-62f1-41d7-9887-a09b83d291ad" providerId="AD" clId="Web-{29CA6C60-E76C-46AB-93F5-C2CE894D4E27}" dt="2021-05-07T09:18:42.823" v="351" actId="20577"/>
          <ac:spMkLst>
            <pc:docMk/>
            <pc:sldMk cId="305865183" sldId="271"/>
            <ac:spMk id="18" creationId="{640451FE-D4D2-40E6-8F84-7CE6DF58A187}"/>
          </ac:spMkLst>
        </pc:spChg>
      </pc:sldChg>
      <pc:sldChg chg="delSp modSp">
        <pc:chgData name="huijo.kim" userId="S::huijo.kim_rwth-aachen.de#ext#@bonding1.onmicrosoft.com::6ebdbf28-62f1-41d7-9887-a09b83d291ad" providerId="AD" clId="Web-{29CA6C60-E76C-46AB-93F5-C2CE894D4E27}" dt="2021-05-07T09:18:18.792" v="317" actId="20577"/>
        <pc:sldMkLst>
          <pc:docMk/>
          <pc:sldMk cId="1063751978" sldId="272"/>
        </pc:sldMkLst>
        <pc:spChg chg="mod">
          <ac:chgData name="huijo.kim" userId="S::huijo.kim_rwth-aachen.de#ext#@bonding1.onmicrosoft.com::6ebdbf28-62f1-41d7-9887-a09b83d291ad" providerId="AD" clId="Web-{29CA6C60-E76C-46AB-93F5-C2CE894D4E27}" dt="2021-05-07T09:15:35.868" v="191" actId="1076"/>
          <ac:spMkLst>
            <pc:docMk/>
            <pc:sldMk cId="1063751978" sldId="272"/>
            <ac:spMk id="3" creationId="{FF1D63DD-6664-49A5-A997-B3E9CD1B7C62}"/>
          </ac:spMkLst>
        </pc:spChg>
        <pc:spChg chg="mod">
          <ac:chgData name="huijo.kim" userId="S::huijo.kim_rwth-aachen.de#ext#@bonding1.onmicrosoft.com::6ebdbf28-62f1-41d7-9887-a09b83d291ad" providerId="AD" clId="Web-{29CA6C60-E76C-46AB-93F5-C2CE894D4E27}" dt="2021-05-07T09:18:18.792" v="317" actId="20577"/>
          <ac:spMkLst>
            <pc:docMk/>
            <pc:sldMk cId="1063751978" sldId="272"/>
            <ac:spMk id="18" creationId="{640451FE-D4D2-40E6-8F84-7CE6DF58A187}"/>
          </ac:spMkLst>
        </pc:spChg>
        <pc:spChg chg="del">
          <ac:chgData name="huijo.kim" userId="S::huijo.kim_rwth-aachen.de#ext#@bonding1.onmicrosoft.com::6ebdbf28-62f1-41d7-9887-a09b83d291ad" providerId="AD" clId="Web-{29CA6C60-E76C-46AB-93F5-C2CE894D4E27}" dt="2021-05-07T09:16:02.509" v="202"/>
          <ac:spMkLst>
            <pc:docMk/>
            <pc:sldMk cId="1063751978" sldId="272"/>
            <ac:spMk id="21" creationId="{FE33565B-D544-41A9-89D1-CFF5F8E2E182}"/>
          </ac:spMkLst>
        </pc:spChg>
        <pc:spChg chg="del">
          <ac:chgData name="huijo.kim" userId="S::huijo.kim_rwth-aachen.de#ext#@bonding1.onmicrosoft.com::6ebdbf28-62f1-41d7-9887-a09b83d291ad" providerId="AD" clId="Web-{29CA6C60-E76C-46AB-93F5-C2CE894D4E27}" dt="2021-05-07T09:15:58.150" v="201"/>
          <ac:spMkLst>
            <pc:docMk/>
            <pc:sldMk cId="1063751978" sldId="272"/>
            <ac:spMk id="22" creationId="{A6CD9E0A-F751-4F24-B9DF-EDBDDF991C9B}"/>
          </ac:spMkLst>
        </pc:spChg>
        <pc:spChg chg="del mod">
          <ac:chgData name="huijo.kim" userId="S::huijo.kim_rwth-aachen.de#ext#@bonding1.onmicrosoft.com::6ebdbf28-62f1-41d7-9887-a09b83d291ad" providerId="AD" clId="Web-{29CA6C60-E76C-46AB-93F5-C2CE894D4E27}" dt="2021-05-07T09:15:58.150" v="200"/>
          <ac:spMkLst>
            <pc:docMk/>
            <pc:sldMk cId="1063751978" sldId="272"/>
            <ac:spMk id="23" creationId="{3239BE25-D892-47DB-AA20-E3E42C0BF033}"/>
          </ac:spMkLst>
        </pc:spChg>
        <pc:picChg chg="mod">
          <ac:chgData name="huijo.kim" userId="S::huijo.kim_rwth-aachen.de#ext#@bonding1.onmicrosoft.com::6ebdbf28-62f1-41d7-9887-a09b83d291ad" providerId="AD" clId="Web-{29CA6C60-E76C-46AB-93F5-C2CE894D4E27}" dt="2021-05-07T09:15:51.915" v="198" actId="1076"/>
          <ac:picMkLst>
            <pc:docMk/>
            <pc:sldMk cId="1063751978" sldId="272"/>
            <ac:picMk id="5" creationId="{6C42BCD7-5F34-4C77-9F17-39418A05C260}"/>
          </ac:picMkLst>
        </pc:picChg>
        <pc:picChg chg="mod">
          <ac:chgData name="huijo.kim" userId="S::huijo.kim_rwth-aachen.de#ext#@bonding1.onmicrosoft.com::6ebdbf28-62f1-41d7-9887-a09b83d291ad" providerId="AD" clId="Web-{29CA6C60-E76C-46AB-93F5-C2CE894D4E27}" dt="2021-05-07T09:15:51.884" v="197" actId="1076"/>
          <ac:picMkLst>
            <pc:docMk/>
            <pc:sldMk cId="1063751978" sldId="272"/>
            <ac:picMk id="10" creationId="{2977E491-A40E-4BAB-B6A1-8158B86D6742}"/>
          </ac:picMkLst>
        </pc:picChg>
      </pc:sldChg>
    </pc:docChg>
  </pc:docChgLst>
  <pc:docChgLst>
    <pc:chgData name="huijo.kim" userId="S::huijo.kim_rwth-aachen.de#ext#@bonding1.onmicrosoft.com::6ebdbf28-62f1-41d7-9887-a09b83d291ad" providerId="AD" clId="Web-{FABFCE31-9621-4F98-A264-C23545A89BA1}"/>
    <pc:docChg chg="modSld">
      <pc:chgData name="huijo.kim" userId="S::huijo.kim_rwth-aachen.de#ext#@bonding1.onmicrosoft.com::6ebdbf28-62f1-41d7-9887-a09b83d291ad" providerId="AD" clId="Web-{FABFCE31-9621-4F98-A264-C23545A89BA1}" dt="2021-05-07T08:36:04.854" v="0"/>
      <pc:docMkLst>
        <pc:docMk/>
      </pc:docMkLst>
      <pc:sldChg chg="addSp modSp">
        <pc:chgData name="huijo.kim" userId="S::huijo.kim_rwth-aachen.de#ext#@bonding1.onmicrosoft.com::6ebdbf28-62f1-41d7-9887-a09b83d291ad" providerId="AD" clId="Web-{FABFCE31-9621-4F98-A264-C23545A89BA1}" dt="2021-05-07T08:36:04.854" v="0"/>
        <pc:sldMkLst>
          <pc:docMk/>
          <pc:sldMk cId="732116058" sldId="260"/>
        </pc:sldMkLst>
        <pc:picChg chg="add mod">
          <ac:chgData name="huijo.kim" userId="S::huijo.kim_rwth-aachen.de#ext#@bonding1.onmicrosoft.com::6ebdbf28-62f1-41d7-9887-a09b83d291ad" providerId="AD" clId="Web-{FABFCE31-9621-4F98-A264-C23545A89BA1}" dt="2021-05-07T08:36:04.854" v="0"/>
          <ac:picMkLst>
            <pc:docMk/>
            <pc:sldMk cId="732116058" sldId="260"/>
            <ac:picMk id="17" creationId="{7EFBEF8C-C270-4F82-B9CD-470D9EAFD9EF}"/>
          </ac:picMkLst>
        </pc:picChg>
      </pc:sldChg>
    </pc:docChg>
  </pc:docChgLst>
  <pc:docChgLst>
    <pc:chgData name="a.mariaw" userId="S::a.mariaw_arcor.de#ext#@bonding1.onmicrosoft.com::f2720dd9-0544-4341-b70a-8480dadfb3ee" providerId="AD" clId="Web-{633CCA7A-A93A-4DCF-AD69-079B67F0F183}"/>
    <pc:docChg chg="modSld">
      <pc:chgData name="a.mariaw" userId="S::a.mariaw_arcor.de#ext#@bonding1.onmicrosoft.com::f2720dd9-0544-4341-b70a-8480dadfb3ee" providerId="AD" clId="Web-{633CCA7A-A93A-4DCF-AD69-079B67F0F183}" dt="2021-05-07T07:24:44.512" v="26" actId="20577"/>
      <pc:docMkLst>
        <pc:docMk/>
      </pc:docMkLst>
      <pc:sldChg chg="modSp">
        <pc:chgData name="a.mariaw" userId="S::a.mariaw_arcor.de#ext#@bonding1.onmicrosoft.com::f2720dd9-0544-4341-b70a-8480dadfb3ee" providerId="AD" clId="Web-{633CCA7A-A93A-4DCF-AD69-079B67F0F183}" dt="2021-05-07T07:24:44.512" v="26" actId="20577"/>
        <pc:sldMkLst>
          <pc:docMk/>
          <pc:sldMk cId="3581200802" sldId="266"/>
        </pc:sldMkLst>
        <pc:spChg chg="mod">
          <ac:chgData name="a.mariaw" userId="S::a.mariaw_arcor.de#ext#@bonding1.onmicrosoft.com::f2720dd9-0544-4341-b70a-8480dadfb3ee" providerId="AD" clId="Web-{633CCA7A-A93A-4DCF-AD69-079B67F0F183}" dt="2021-05-07T07:24:44.512" v="26" actId="20577"/>
          <ac:spMkLst>
            <pc:docMk/>
            <pc:sldMk cId="3581200802" sldId="266"/>
            <ac:spMk id="4" creationId="{00000000-0000-0000-0000-000000000000}"/>
          </ac:spMkLst>
        </pc:spChg>
      </pc:sldChg>
    </pc:docChg>
  </pc:docChgLst>
  <pc:docChgLst>
    <pc:chgData name="Patnala, Ankit" userId="S::a.patnala_fz-juelich.de#ext#@bonding1.onmicrosoft.com::f80aff57-0a3d-408b-b4d5-298ac00a7fb0" providerId="AD" clId="Web-{BB0ACCA6-CDE7-4FB7-809C-AAC79E6BE5B2}"/>
    <pc:docChg chg="modSld sldOrd">
      <pc:chgData name="Patnala, Ankit" userId="S::a.patnala_fz-juelich.de#ext#@bonding1.onmicrosoft.com::f80aff57-0a3d-408b-b4d5-298ac00a7fb0" providerId="AD" clId="Web-{BB0ACCA6-CDE7-4FB7-809C-AAC79E6BE5B2}" dt="2021-05-07T07:44:43.097" v="82" actId="14100"/>
      <pc:docMkLst>
        <pc:docMk/>
      </pc:docMkLst>
      <pc:sldChg chg="modSp">
        <pc:chgData name="Patnala, Ankit" userId="S::a.patnala_fz-juelich.de#ext#@bonding1.onmicrosoft.com::f80aff57-0a3d-408b-b4d5-298ac00a7fb0" providerId="AD" clId="Web-{BB0ACCA6-CDE7-4FB7-809C-AAC79E6BE5B2}" dt="2021-05-07T07:36:12.652" v="19" actId="1076"/>
        <pc:sldMkLst>
          <pc:docMk/>
          <pc:sldMk cId="732116058" sldId="260"/>
        </pc:sldMkLst>
        <pc:spChg chg="mod">
          <ac:chgData name="Patnala, Ankit" userId="S::a.patnala_fz-juelich.de#ext#@bonding1.onmicrosoft.com::f80aff57-0a3d-408b-b4d5-298ac00a7fb0" providerId="AD" clId="Web-{BB0ACCA6-CDE7-4FB7-809C-AAC79E6BE5B2}" dt="2021-05-07T07:35:17.667" v="8" actId="14100"/>
          <ac:spMkLst>
            <pc:docMk/>
            <pc:sldMk cId="732116058" sldId="260"/>
            <ac:spMk id="3" creationId="{0CF82C2F-AB6F-45EA-AA4C-EE305ED3670B}"/>
          </ac:spMkLst>
        </pc:spChg>
        <pc:spChg chg="mod">
          <ac:chgData name="Patnala, Ankit" userId="S::a.patnala_fz-juelich.de#ext#@bonding1.onmicrosoft.com::f80aff57-0a3d-408b-b4d5-298ac00a7fb0" providerId="AD" clId="Web-{BB0ACCA6-CDE7-4FB7-809C-AAC79E6BE5B2}" dt="2021-05-07T07:35:01.979" v="4" actId="20577"/>
          <ac:spMkLst>
            <pc:docMk/>
            <pc:sldMk cId="732116058" sldId="260"/>
            <ac:spMk id="5" creationId="{00000000-0000-0000-0000-000000000000}"/>
          </ac:spMkLst>
        </pc:spChg>
        <pc:spChg chg="mod">
          <ac:chgData name="Patnala, Ankit" userId="S::a.patnala_fz-juelich.de#ext#@bonding1.onmicrosoft.com::f80aff57-0a3d-408b-b4d5-298ac00a7fb0" providerId="AD" clId="Web-{BB0ACCA6-CDE7-4FB7-809C-AAC79E6BE5B2}" dt="2021-05-07T07:36:12.652" v="19" actId="1076"/>
          <ac:spMkLst>
            <pc:docMk/>
            <pc:sldMk cId="732116058" sldId="260"/>
            <ac:spMk id="15" creationId="{00000000-0000-0000-0000-000000000000}"/>
          </ac:spMkLst>
        </pc:spChg>
        <pc:spChg chg="mod">
          <ac:chgData name="Patnala, Ankit" userId="S::a.patnala_fz-juelich.de#ext#@bonding1.onmicrosoft.com::f80aff57-0a3d-408b-b4d5-298ac00a7fb0" providerId="AD" clId="Web-{BB0ACCA6-CDE7-4FB7-809C-AAC79E6BE5B2}" dt="2021-05-07T07:35:47.339" v="11" actId="20577"/>
          <ac:spMkLst>
            <pc:docMk/>
            <pc:sldMk cId="732116058" sldId="260"/>
            <ac:spMk id="23" creationId="{2B9D229E-DCBC-4CFC-8E03-FA3865B2E542}"/>
          </ac:spMkLst>
        </pc:spChg>
      </pc:sldChg>
      <pc:sldChg chg="ord">
        <pc:chgData name="Patnala, Ankit" userId="S::a.patnala_fz-juelich.de#ext#@bonding1.onmicrosoft.com::f80aff57-0a3d-408b-b4d5-298ac00a7fb0" providerId="AD" clId="Web-{BB0ACCA6-CDE7-4FB7-809C-AAC79E6BE5B2}" dt="2021-05-07T07:43:20.440" v="64"/>
        <pc:sldMkLst>
          <pc:docMk/>
          <pc:sldMk cId="1532135535" sldId="262"/>
        </pc:sldMkLst>
      </pc:sldChg>
      <pc:sldChg chg="modSp">
        <pc:chgData name="Patnala, Ankit" userId="S::a.patnala_fz-juelich.de#ext#@bonding1.onmicrosoft.com::f80aff57-0a3d-408b-b4d5-298ac00a7fb0" providerId="AD" clId="Web-{BB0ACCA6-CDE7-4FB7-809C-AAC79E6BE5B2}" dt="2021-05-07T07:38:33.029" v="63" actId="20577"/>
        <pc:sldMkLst>
          <pc:docMk/>
          <pc:sldMk cId="1106526685" sldId="268"/>
        </pc:sldMkLst>
        <pc:spChg chg="mod">
          <ac:chgData name="Patnala, Ankit" userId="S::a.patnala_fz-juelich.de#ext#@bonding1.onmicrosoft.com::f80aff57-0a3d-408b-b4d5-298ac00a7fb0" providerId="AD" clId="Web-{BB0ACCA6-CDE7-4FB7-809C-AAC79E6BE5B2}" dt="2021-05-07T07:38:04.716" v="45" actId="20577"/>
          <ac:spMkLst>
            <pc:docMk/>
            <pc:sldMk cId="1106526685" sldId="268"/>
            <ac:spMk id="19" creationId="{606FCE25-9CDD-4663-9D42-26B98412F73E}"/>
          </ac:spMkLst>
        </pc:spChg>
        <pc:spChg chg="mod">
          <ac:chgData name="Patnala, Ankit" userId="S::a.patnala_fz-juelich.de#ext#@bonding1.onmicrosoft.com::f80aff57-0a3d-408b-b4d5-298ac00a7fb0" providerId="AD" clId="Web-{BB0ACCA6-CDE7-4FB7-809C-AAC79E6BE5B2}" dt="2021-05-07T07:38:27.842" v="62" actId="20577"/>
          <ac:spMkLst>
            <pc:docMk/>
            <pc:sldMk cId="1106526685" sldId="268"/>
            <ac:spMk id="32" creationId="{9189DE63-20E0-4E04-85A3-DB12F93B9A55}"/>
          </ac:spMkLst>
        </pc:spChg>
        <pc:spChg chg="mod">
          <ac:chgData name="Patnala, Ankit" userId="S::a.patnala_fz-juelich.de#ext#@bonding1.onmicrosoft.com::f80aff57-0a3d-408b-b4d5-298ac00a7fb0" providerId="AD" clId="Web-{BB0ACCA6-CDE7-4FB7-809C-AAC79E6BE5B2}" dt="2021-05-07T07:37:57.122" v="40" actId="20577"/>
          <ac:spMkLst>
            <pc:docMk/>
            <pc:sldMk cId="1106526685" sldId="268"/>
            <ac:spMk id="36" creationId="{F555A6E2-A75C-47E8-8DE5-BB0F11E344CA}"/>
          </ac:spMkLst>
        </pc:spChg>
        <pc:spChg chg="mod">
          <ac:chgData name="Patnala, Ankit" userId="S::a.patnala_fz-juelich.de#ext#@bonding1.onmicrosoft.com::f80aff57-0a3d-408b-b4d5-298ac00a7fb0" providerId="AD" clId="Web-{BB0ACCA6-CDE7-4FB7-809C-AAC79E6BE5B2}" dt="2021-05-07T07:38:33.029" v="63" actId="20577"/>
          <ac:spMkLst>
            <pc:docMk/>
            <pc:sldMk cId="1106526685" sldId="268"/>
            <ac:spMk id="37" creationId="{EF643D22-5DEA-46D5-9C00-B9C1F32BE1B9}"/>
          </ac:spMkLst>
        </pc:spChg>
      </pc:sldChg>
      <pc:sldChg chg="modSp">
        <pc:chgData name="Patnala, Ankit" userId="S::a.patnala_fz-juelich.de#ext#@bonding1.onmicrosoft.com::f80aff57-0a3d-408b-b4d5-298ac00a7fb0" providerId="AD" clId="Web-{BB0ACCA6-CDE7-4FB7-809C-AAC79E6BE5B2}" dt="2021-05-07T07:44:43.097" v="82" actId="14100"/>
        <pc:sldMkLst>
          <pc:docMk/>
          <pc:sldMk cId="2796952646" sldId="269"/>
        </pc:sldMkLst>
        <pc:spChg chg="mod">
          <ac:chgData name="Patnala, Ankit" userId="S::a.patnala_fz-juelich.de#ext#@bonding1.onmicrosoft.com::f80aff57-0a3d-408b-b4d5-298ac00a7fb0" providerId="AD" clId="Web-{BB0ACCA6-CDE7-4FB7-809C-AAC79E6BE5B2}" dt="2021-05-07T07:44:03.206" v="69" actId="14100"/>
          <ac:spMkLst>
            <pc:docMk/>
            <pc:sldMk cId="2796952646" sldId="269"/>
            <ac:spMk id="5" creationId="{ECD6FB1F-BC99-4D20-9697-059E9469A0A3}"/>
          </ac:spMkLst>
        </pc:spChg>
        <pc:spChg chg="mod">
          <ac:chgData name="Patnala, Ankit" userId="S::a.patnala_fz-juelich.de#ext#@bonding1.onmicrosoft.com::f80aff57-0a3d-408b-b4d5-298ac00a7fb0" providerId="AD" clId="Web-{BB0ACCA6-CDE7-4FB7-809C-AAC79E6BE5B2}" dt="2021-05-07T07:43:51.581" v="67" actId="1076"/>
          <ac:spMkLst>
            <pc:docMk/>
            <pc:sldMk cId="2796952646" sldId="269"/>
            <ac:spMk id="7" creationId="{330A3E85-99F4-42A3-A5B6-770351FCDFE9}"/>
          </ac:spMkLst>
        </pc:spChg>
        <pc:spChg chg="mod">
          <ac:chgData name="Patnala, Ankit" userId="S::a.patnala_fz-juelich.de#ext#@bonding1.onmicrosoft.com::f80aff57-0a3d-408b-b4d5-298ac00a7fb0" providerId="AD" clId="Web-{BB0ACCA6-CDE7-4FB7-809C-AAC79E6BE5B2}" dt="2021-05-07T07:44:33.941" v="78" actId="20577"/>
          <ac:spMkLst>
            <pc:docMk/>
            <pc:sldMk cId="2796952646" sldId="269"/>
            <ac:spMk id="9" creationId="{AECE1D50-582E-457F-B3C9-CF7A74EC187C}"/>
          </ac:spMkLst>
        </pc:spChg>
        <pc:spChg chg="mod">
          <ac:chgData name="Patnala, Ankit" userId="S::a.patnala_fz-juelich.de#ext#@bonding1.onmicrosoft.com::f80aff57-0a3d-408b-b4d5-298ac00a7fb0" providerId="AD" clId="Web-{BB0ACCA6-CDE7-4FB7-809C-AAC79E6BE5B2}" dt="2021-05-07T07:44:24.785" v="73" actId="14100"/>
          <ac:spMkLst>
            <pc:docMk/>
            <pc:sldMk cId="2796952646" sldId="269"/>
            <ac:spMk id="13" creationId="{4A9D80C0-EC03-4EEC-B6D9-3D88E03BF54D}"/>
          </ac:spMkLst>
        </pc:spChg>
        <pc:spChg chg="mod">
          <ac:chgData name="Patnala, Ankit" userId="S::a.patnala_fz-juelich.de#ext#@bonding1.onmicrosoft.com::f80aff57-0a3d-408b-b4d5-298ac00a7fb0" providerId="AD" clId="Web-{BB0ACCA6-CDE7-4FB7-809C-AAC79E6BE5B2}" dt="2021-05-07T07:44:43.097" v="82" actId="14100"/>
          <ac:spMkLst>
            <pc:docMk/>
            <pc:sldMk cId="2796952646" sldId="269"/>
            <ac:spMk id="17" creationId="{037AC7B2-DC9D-4EEF-A8C1-7B091CEF728E}"/>
          </ac:spMkLst>
        </pc:spChg>
      </pc:sldChg>
    </pc:docChg>
  </pc:docChgLst>
  <pc:docChgLst>
    <pc:chgData name="huijo.kim" userId="S::huijo.kim_rwth-aachen.de#ext#@bonding1.onmicrosoft.com::6ebdbf28-62f1-41d7-9887-a09b83d291ad" providerId="AD" clId="Web-{F9766C40-AD75-46B1-9F5D-FE96BE6EEE8E}"/>
    <pc:docChg chg="delSld modSld">
      <pc:chgData name="huijo.kim" userId="S::huijo.kim_rwth-aachen.de#ext#@bonding1.onmicrosoft.com::6ebdbf28-62f1-41d7-9887-a09b83d291ad" providerId="AD" clId="Web-{F9766C40-AD75-46B1-9F5D-FE96BE6EEE8E}" dt="2021-05-07T09:58:14.412" v="80" actId="1076"/>
      <pc:docMkLst>
        <pc:docMk/>
      </pc:docMkLst>
      <pc:sldChg chg="modSp">
        <pc:chgData name="huijo.kim" userId="S::huijo.kim_rwth-aachen.de#ext#@bonding1.onmicrosoft.com::6ebdbf28-62f1-41d7-9887-a09b83d291ad" providerId="AD" clId="Web-{F9766C40-AD75-46B1-9F5D-FE96BE6EEE8E}" dt="2021-05-07T09:58:14.412" v="80" actId="1076"/>
        <pc:sldMkLst>
          <pc:docMk/>
          <pc:sldMk cId="380170589" sldId="258"/>
        </pc:sldMkLst>
        <pc:picChg chg="mod">
          <ac:chgData name="huijo.kim" userId="S::huijo.kim_rwth-aachen.de#ext#@bonding1.onmicrosoft.com::6ebdbf28-62f1-41d7-9887-a09b83d291ad" providerId="AD" clId="Web-{F9766C40-AD75-46B1-9F5D-FE96BE6EEE8E}" dt="2021-05-07T09:58:14.412" v="80" actId="1076"/>
          <ac:picMkLst>
            <pc:docMk/>
            <pc:sldMk cId="380170589" sldId="258"/>
            <ac:picMk id="4" creationId="{00000000-0000-0000-0000-000000000000}"/>
          </ac:picMkLst>
        </pc:picChg>
      </pc:sldChg>
      <pc:sldChg chg="modSp">
        <pc:chgData name="huijo.kim" userId="S::huijo.kim_rwth-aachen.de#ext#@bonding1.onmicrosoft.com::6ebdbf28-62f1-41d7-9887-a09b83d291ad" providerId="AD" clId="Web-{F9766C40-AD75-46B1-9F5D-FE96BE6EEE8E}" dt="2021-05-07T09:51:28.566" v="72" actId="1076"/>
        <pc:sldMkLst>
          <pc:docMk/>
          <pc:sldMk cId="302489856" sldId="261"/>
        </pc:sldMkLst>
        <pc:spChg chg="mod">
          <ac:chgData name="huijo.kim" userId="S::huijo.kim_rwth-aachen.de#ext#@bonding1.onmicrosoft.com::6ebdbf28-62f1-41d7-9887-a09b83d291ad" providerId="AD" clId="Web-{F9766C40-AD75-46B1-9F5D-FE96BE6EEE8E}" dt="2021-05-07T09:51:28.566" v="72" actId="1076"/>
          <ac:spMkLst>
            <pc:docMk/>
            <pc:sldMk cId="302489856" sldId="261"/>
            <ac:spMk id="15" creationId="{6F206DFC-DE80-42DB-8B2F-AC33B3565167}"/>
          </ac:spMkLst>
        </pc:spChg>
      </pc:sldChg>
      <pc:sldChg chg="delSp modSp">
        <pc:chgData name="huijo.kim" userId="S::huijo.kim_rwth-aachen.de#ext#@bonding1.onmicrosoft.com::6ebdbf28-62f1-41d7-9887-a09b83d291ad" providerId="AD" clId="Web-{F9766C40-AD75-46B1-9F5D-FE96BE6EEE8E}" dt="2021-05-07T09:43:23.891" v="68" actId="1076"/>
        <pc:sldMkLst>
          <pc:docMk/>
          <pc:sldMk cId="3581200802" sldId="266"/>
        </pc:sldMkLst>
        <pc:spChg chg="mod">
          <ac:chgData name="huijo.kim" userId="S::huijo.kim_rwth-aachen.de#ext#@bonding1.onmicrosoft.com::6ebdbf28-62f1-41d7-9887-a09b83d291ad" providerId="AD" clId="Web-{F9766C40-AD75-46B1-9F5D-FE96BE6EEE8E}" dt="2021-05-07T09:42:48.140" v="45" actId="20577"/>
          <ac:spMkLst>
            <pc:docMk/>
            <pc:sldMk cId="3581200802" sldId="266"/>
            <ac:spMk id="2" creationId="{00000000-0000-0000-0000-000000000000}"/>
          </ac:spMkLst>
        </pc:spChg>
        <pc:spChg chg="del">
          <ac:chgData name="huijo.kim" userId="S::huijo.kim_rwth-aachen.de#ext#@bonding1.onmicrosoft.com::6ebdbf28-62f1-41d7-9887-a09b83d291ad" providerId="AD" clId="Web-{F9766C40-AD75-46B1-9F5D-FE96BE6EEE8E}" dt="2021-05-07T09:41:42.546" v="0"/>
          <ac:spMkLst>
            <pc:docMk/>
            <pc:sldMk cId="3581200802" sldId="266"/>
            <ac:spMk id="4" creationId="{00000000-0000-0000-0000-000000000000}"/>
          </ac:spMkLst>
        </pc:spChg>
        <pc:spChg chg="mod">
          <ac:chgData name="huijo.kim" userId="S::huijo.kim_rwth-aachen.de#ext#@bonding1.onmicrosoft.com::6ebdbf28-62f1-41d7-9887-a09b83d291ad" providerId="AD" clId="Web-{F9766C40-AD75-46B1-9F5D-FE96BE6EEE8E}" dt="2021-05-07T09:43:23.859" v="64" actId="1076"/>
          <ac:spMkLst>
            <pc:docMk/>
            <pc:sldMk cId="3581200802" sldId="266"/>
            <ac:spMk id="7" creationId="{43580455-FF4A-4ABF-9ADC-3801C3F548DC}"/>
          </ac:spMkLst>
        </pc:spChg>
        <pc:spChg chg="mod">
          <ac:chgData name="huijo.kim" userId="S::huijo.kim_rwth-aachen.de#ext#@bonding1.onmicrosoft.com::6ebdbf28-62f1-41d7-9887-a09b83d291ad" providerId="AD" clId="Web-{F9766C40-AD75-46B1-9F5D-FE96BE6EEE8E}" dt="2021-05-07T09:43:16.797" v="60" actId="1076"/>
          <ac:spMkLst>
            <pc:docMk/>
            <pc:sldMk cId="3581200802" sldId="266"/>
            <ac:spMk id="11" creationId="{1608E55D-DB75-463F-98E2-B86F5644FA76}"/>
          </ac:spMkLst>
        </pc:spChg>
        <pc:spChg chg="mod">
          <ac:chgData name="huijo.kim" userId="S::huijo.kim_rwth-aachen.de#ext#@bonding1.onmicrosoft.com::6ebdbf28-62f1-41d7-9887-a09b83d291ad" providerId="AD" clId="Web-{F9766C40-AD75-46B1-9F5D-FE96BE6EEE8E}" dt="2021-05-07T09:43:23.891" v="68" actId="1076"/>
          <ac:spMkLst>
            <pc:docMk/>
            <pc:sldMk cId="3581200802" sldId="266"/>
            <ac:spMk id="16" creationId="{4276DDA3-1659-4285-BEF4-C074F7A95F56}"/>
          </ac:spMkLst>
        </pc:spChg>
        <pc:picChg chg="mod">
          <ac:chgData name="huijo.kim" userId="S::huijo.kim_rwth-aachen.de#ext#@bonding1.onmicrosoft.com::6ebdbf28-62f1-41d7-9887-a09b83d291ad" providerId="AD" clId="Web-{F9766C40-AD75-46B1-9F5D-FE96BE6EEE8E}" dt="2021-05-07T09:43:23.844" v="63" actId="1076"/>
          <ac:picMkLst>
            <pc:docMk/>
            <pc:sldMk cId="3581200802" sldId="266"/>
            <ac:picMk id="6" creationId="{7119C8E5-F8D0-4493-BBE8-4FE089008BCB}"/>
          </ac:picMkLst>
        </pc:picChg>
        <pc:picChg chg="mod">
          <ac:chgData name="huijo.kim" userId="S::huijo.kim_rwth-aachen.de#ext#@bonding1.onmicrosoft.com::6ebdbf28-62f1-41d7-9887-a09b83d291ad" providerId="AD" clId="Web-{F9766C40-AD75-46B1-9F5D-FE96BE6EEE8E}" dt="2021-05-07T09:43:23.859" v="65" actId="1076"/>
          <ac:picMkLst>
            <pc:docMk/>
            <pc:sldMk cId="3581200802" sldId="266"/>
            <ac:picMk id="8" creationId="{4078770C-A60E-42EB-993A-BF0FA58DFEB8}"/>
          </ac:picMkLst>
        </pc:picChg>
        <pc:picChg chg="mod">
          <ac:chgData name="huijo.kim" userId="S::huijo.kim_rwth-aachen.de#ext#@bonding1.onmicrosoft.com::6ebdbf28-62f1-41d7-9887-a09b83d291ad" providerId="AD" clId="Web-{F9766C40-AD75-46B1-9F5D-FE96BE6EEE8E}" dt="2021-05-07T09:43:23.875" v="66" actId="1076"/>
          <ac:picMkLst>
            <pc:docMk/>
            <pc:sldMk cId="3581200802" sldId="266"/>
            <ac:picMk id="12" creationId="{F3EEFE52-AAF5-44C8-8C51-A12838F52EE1}"/>
          </ac:picMkLst>
        </pc:picChg>
        <pc:picChg chg="mod">
          <ac:chgData name="huijo.kim" userId="S::huijo.kim_rwth-aachen.de#ext#@bonding1.onmicrosoft.com::6ebdbf28-62f1-41d7-9887-a09b83d291ad" providerId="AD" clId="Web-{F9766C40-AD75-46B1-9F5D-FE96BE6EEE8E}" dt="2021-05-07T09:43:16.812" v="61" actId="1076"/>
          <ac:picMkLst>
            <pc:docMk/>
            <pc:sldMk cId="3581200802" sldId="266"/>
            <ac:picMk id="13" creationId="{304D7310-486C-431E-8025-F4FD72167437}"/>
          </ac:picMkLst>
        </pc:picChg>
        <pc:picChg chg="mod">
          <ac:chgData name="huijo.kim" userId="S::huijo.kim_rwth-aachen.de#ext#@bonding1.onmicrosoft.com::6ebdbf28-62f1-41d7-9887-a09b83d291ad" providerId="AD" clId="Web-{F9766C40-AD75-46B1-9F5D-FE96BE6EEE8E}" dt="2021-05-07T09:43:23.891" v="67" actId="1076"/>
          <ac:picMkLst>
            <pc:docMk/>
            <pc:sldMk cId="3581200802" sldId="266"/>
            <ac:picMk id="14" creationId="{7E4E6BD5-08C9-41C2-B77D-BAE3298BC5BA}"/>
          </ac:picMkLst>
        </pc:picChg>
      </pc:sldChg>
      <pc:sldChg chg="modSp">
        <pc:chgData name="huijo.kim" userId="S::huijo.kim_rwth-aachen.de#ext#@bonding1.onmicrosoft.com::6ebdbf28-62f1-41d7-9887-a09b83d291ad" providerId="AD" clId="Web-{F9766C40-AD75-46B1-9F5D-FE96BE6EEE8E}" dt="2021-05-07T09:57:23.802" v="79" actId="1076"/>
        <pc:sldMkLst>
          <pc:docMk/>
          <pc:sldMk cId="1886045928" sldId="267"/>
        </pc:sldMkLst>
        <pc:spChg chg="mod">
          <ac:chgData name="huijo.kim" userId="S::huijo.kim_rwth-aachen.de#ext#@bonding1.onmicrosoft.com::6ebdbf28-62f1-41d7-9887-a09b83d291ad" providerId="AD" clId="Web-{F9766C40-AD75-46B1-9F5D-FE96BE6EEE8E}" dt="2021-05-07T09:57:23.708" v="74" actId="1076"/>
          <ac:spMkLst>
            <pc:docMk/>
            <pc:sldMk cId="1886045928" sldId="267"/>
            <ac:spMk id="19" creationId="{E461DF6A-4DB3-4AA4-96A9-4C18ED9FCF8B}"/>
          </ac:spMkLst>
        </pc:spChg>
        <pc:spChg chg="mod">
          <ac:chgData name="huijo.kim" userId="S::huijo.kim_rwth-aachen.de#ext#@bonding1.onmicrosoft.com::6ebdbf28-62f1-41d7-9887-a09b83d291ad" providerId="AD" clId="Web-{F9766C40-AD75-46B1-9F5D-FE96BE6EEE8E}" dt="2021-05-07T09:57:23.724" v="75" actId="1076"/>
          <ac:spMkLst>
            <pc:docMk/>
            <pc:sldMk cId="1886045928" sldId="267"/>
            <ac:spMk id="23" creationId="{97B8D28C-15A5-4FAB-89FA-15D9E5FCE768}"/>
          </ac:spMkLst>
        </pc:spChg>
        <pc:spChg chg="mod">
          <ac:chgData name="huijo.kim" userId="S::huijo.kim_rwth-aachen.de#ext#@bonding1.onmicrosoft.com::6ebdbf28-62f1-41d7-9887-a09b83d291ad" providerId="AD" clId="Web-{F9766C40-AD75-46B1-9F5D-FE96BE6EEE8E}" dt="2021-05-07T09:57:23.740" v="76" actId="1076"/>
          <ac:spMkLst>
            <pc:docMk/>
            <pc:sldMk cId="1886045928" sldId="267"/>
            <ac:spMk id="25" creationId="{5F72072D-87FF-4152-AD57-0406E05D942A}"/>
          </ac:spMkLst>
        </pc:spChg>
        <pc:spChg chg="mod">
          <ac:chgData name="huijo.kim" userId="S::huijo.kim_rwth-aachen.de#ext#@bonding1.onmicrosoft.com::6ebdbf28-62f1-41d7-9887-a09b83d291ad" providerId="AD" clId="Web-{F9766C40-AD75-46B1-9F5D-FE96BE6EEE8E}" dt="2021-05-07T09:57:23.755" v="77" actId="1076"/>
          <ac:spMkLst>
            <pc:docMk/>
            <pc:sldMk cId="1886045928" sldId="267"/>
            <ac:spMk id="27" creationId="{26B09E58-D2C3-4B0F-9AEF-697EB82DCE2A}"/>
          </ac:spMkLst>
        </pc:spChg>
        <pc:spChg chg="mod">
          <ac:chgData name="huijo.kim" userId="S::huijo.kim_rwth-aachen.de#ext#@bonding1.onmicrosoft.com::6ebdbf28-62f1-41d7-9887-a09b83d291ad" providerId="AD" clId="Web-{F9766C40-AD75-46B1-9F5D-FE96BE6EEE8E}" dt="2021-05-07T09:57:23.787" v="78" actId="1076"/>
          <ac:spMkLst>
            <pc:docMk/>
            <pc:sldMk cId="1886045928" sldId="267"/>
            <ac:spMk id="28" creationId="{99A361B0-0FB6-476C-8DC3-E3DBF89D2B44}"/>
          </ac:spMkLst>
        </pc:spChg>
        <pc:spChg chg="mod">
          <ac:chgData name="huijo.kim" userId="S::huijo.kim_rwth-aachen.de#ext#@bonding1.onmicrosoft.com::6ebdbf28-62f1-41d7-9887-a09b83d291ad" providerId="AD" clId="Web-{F9766C40-AD75-46B1-9F5D-FE96BE6EEE8E}" dt="2021-05-07T09:57:23.802" v="79" actId="1076"/>
          <ac:spMkLst>
            <pc:docMk/>
            <pc:sldMk cId="1886045928" sldId="267"/>
            <ac:spMk id="29" creationId="{22C95EAC-EC5F-45B4-86DD-BD2E917F1C67}"/>
          </ac:spMkLst>
        </pc:spChg>
      </pc:sldChg>
      <pc:sldChg chg="del">
        <pc:chgData name="huijo.kim" userId="S::huijo.kim_rwth-aachen.de#ext#@bonding1.onmicrosoft.com::6ebdbf28-62f1-41d7-9887-a09b83d291ad" providerId="AD" clId="Web-{F9766C40-AD75-46B1-9F5D-FE96BE6EEE8E}" dt="2021-05-07T09:53:19.645" v="73"/>
        <pc:sldMkLst>
          <pc:docMk/>
          <pc:sldMk cId="1106526685" sldId="268"/>
        </pc:sldMkLst>
      </pc:sldChg>
      <pc:sldChg chg="modSp">
        <pc:chgData name="huijo.kim" userId="S::huijo.kim_rwth-aachen.de#ext#@bonding1.onmicrosoft.com::6ebdbf28-62f1-41d7-9887-a09b83d291ad" providerId="AD" clId="Web-{F9766C40-AD75-46B1-9F5D-FE96BE6EEE8E}" dt="2021-05-07T09:45:56.860" v="70" actId="1076"/>
        <pc:sldMkLst>
          <pc:docMk/>
          <pc:sldMk cId="1063751978" sldId="272"/>
        </pc:sldMkLst>
        <pc:picChg chg="mod">
          <ac:chgData name="huijo.kim" userId="S::huijo.kim_rwth-aachen.de#ext#@bonding1.onmicrosoft.com::6ebdbf28-62f1-41d7-9887-a09b83d291ad" providerId="AD" clId="Web-{F9766C40-AD75-46B1-9F5D-FE96BE6EEE8E}" dt="2021-05-07T09:45:56.829" v="69" actId="1076"/>
          <ac:picMkLst>
            <pc:docMk/>
            <pc:sldMk cId="1063751978" sldId="272"/>
            <ac:picMk id="5" creationId="{6C42BCD7-5F34-4C77-9F17-39418A05C260}"/>
          </ac:picMkLst>
        </pc:picChg>
        <pc:picChg chg="mod">
          <ac:chgData name="huijo.kim" userId="S::huijo.kim_rwth-aachen.de#ext#@bonding1.onmicrosoft.com::6ebdbf28-62f1-41d7-9887-a09b83d291ad" providerId="AD" clId="Web-{F9766C40-AD75-46B1-9F5D-FE96BE6EEE8E}" dt="2021-05-07T09:45:56.860" v="70" actId="1076"/>
          <ac:picMkLst>
            <pc:docMk/>
            <pc:sldMk cId="1063751978" sldId="272"/>
            <ac:picMk id="10" creationId="{2977E491-A40E-4BAB-B6A1-8158B86D6742}"/>
          </ac:picMkLst>
        </pc:picChg>
      </pc:sldChg>
    </pc:docChg>
  </pc:docChgLst>
  <pc:docChgLst>
    <pc:chgData name="praise.thampi" userId="S::praise.thampi_rwth-aachen.de#ext#@bonding1.onmicrosoft.com::e394ed94-ae02-4792-bd00-1f6e59d16222" providerId="AD" clId="Web-{2CB0B39F-8E93-4532-9CED-7DFCA64AEE0A}"/>
    <pc:docChg chg="modSld">
      <pc:chgData name="praise.thampi" userId="S::praise.thampi_rwth-aachen.de#ext#@bonding1.onmicrosoft.com::e394ed94-ae02-4792-bd00-1f6e59d16222" providerId="AD" clId="Web-{2CB0B39F-8E93-4532-9CED-7DFCA64AEE0A}" dt="2021-05-07T08:55:06.969" v="10" actId="14100"/>
      <pc:docMkLst>
        <pc:docMk/>
      </pc:docMkLst>
      <pc:sldChg chg="addSp delSp modSp">
        <pc:chgData name="praise.thampi" userId="S::praise.thampi_rwth-aachen.de#ext#@bonding1.onmicrosoft.com::e394ed94-ae02-4792-bd00-1f6e59d16222" providerId="AD" clId="Web-{2CB0B39F-8E93-4532-9CED-7DFCA64AEE0A}" dt="2021-05-07T08:55:06.969" v="10" actId="14100"/>
        <pc:sldMkLst>
          <pc:docMk/>
          <pc:sldMk cId="2088873697" sldId="270"/>
        </pc:sldMkLst>
        <pc:picChg chg="add mod ord">
          <ac:chgData name="praise.thampi" userId="S::praise.thampi_rwth-aachen.de#ext#@bonding1.onmicrosoft.com::e394ed94-ae02-4792-bd00-1f6e59d16222" providerId="AD" clId="Web-{2CB0B39F-8E93-4532-9CED-7DFCA64AEE0A}" dt="2021-05-07T08:55:06.969" v="10" actId="14100"/>
          <ac:picMkLst>
            <pc:docMk/>
            <pc:sldMk cId="2088873697" sldId="270"/>
            <ac:picMk id="3" creationId="{74F94288-E62B-41DA-AEB5-98B4DCF5FB41}"/>
          </ac:picMkLst>
        </pc:picChg>
        <pc:picChg chg="del">
          <ac:chgData name="praise.thampi" userId="S::praise.thampi_rwth-aachen.de#ext#@bonding1.onmicrosoft.com::e394ed94-ae02-4792-bd00-1f6e59d16222" providerId="AD" clId="Web-{2CB0B39F-8E93-4532-9CED-7DFCA64AEE0A}" dt="2021-05-07T08:54:29.297" v="0"/>
          <ac:picMkLst>
            <pc:docMk/>
            <pc:sldMk cId="2088873697" sldId="270"/>
            <ac:picMk id="2052" creationId="{04183BE5-8561-47BE-A721-9A915711C96C}"/>
          </ac:picMkLst>
        </pc:picChg>
      </pc:sldChg>
    </pc:docChg>
  </pc:docChgLst>
  <pc:docChgLst>
    <pc:chgData name="huijo.kim" userId="S::huijo.kim_rwth-aachen.de#ext#@bonding1.onmicrosoft.com::6ebdbf28-62f1-41d7-9887-a09b83d291ad" providerId="AD" clId="Web-{3540A5D9-9007-4C36-9EB4-DD48ADA79E17}"/>
    <pc:docChg chg="modSld">
      <pc:chgData name="huijo.kim" userId="S::huijo.kim_rwth-aachen.de#ext#@bonding1.onmicrosoft.com::6ebdbf28-62f1-41d7-9887-a09b83d291ad" providerId="AD" clId="Web-{3540A5D9-9007-4C36-9EB4-DD48ADA79E17}" dt="2021-05-07T08:31:45.552" v="0" actId="1076"/>
      <pc:docMkLst>
        <pc:docMk/>
      </pc:docMkLst>
      <pc:sldChg chg="modSp">
        <pc:chgData name="huijo.kim" userId="S::huijo.kim_rwth-aachen.de#ext#@bonding1.onmicrosoft.com::6ebdbf28-62f1-41d7-9887-a09b83d291ad" providerId="AD" clId="Web-{3540A5D9-9007-4C36-9EB4-DD48ADA79E17}" dt="2021-05-07T08:31:45.552" v="0" actId="1076"/>
        <pc:sldMkLst>
          <pc:docMk/>
          <pc:sldMk cId="3581200802" sldId="266"/>
        </pc:sldMkLst>
        <pc:spChg chg="mod">
          <ac:chgData name="huijo.kim" userId="S::huijo.kim_rwth-aachen.de#ext#@bonding1.onmicrosoft.com::6ebdbf28-62f1-41d7-9887-a09b83d291ad" providerId="AD" clId="Web-{3540A5D9-9007-4C36-9EB4-DD48ADA79E17}" dt="2021-05-07T08:31:45.552" v="0" actId="1076"/>
          <ac:spMkLst>
            <pc:docMk/>
            <pc:sldMk cId="3581200802" sldId="266"/>
            <ac:spMk id="4" creationId="{00000000-0000-0000-0000-000000000000}"/>
          </ac:spMkLst>
        </pc:spChg>
      </pc:sldChg>
    </pc:docChg>
  </pc:docChgLst>
  <pc:docChgLst>
    <pc:chgData name="tungdinh2821995" userId="S::tungdinh2821995_gmail.com#ext#@bonding1.onmicrosoft.com::9f990a3e-aa17-436d-8504-8cb86d4e21ee" providerId="AD" clId="Web-{9A271A2F-297C-4D35-8EE9-5BF6C909DD52}"/>
    <pc:docChg chg="addSld modSld">
      <pc:chgData name="tungdinh2821995" userId="S::tungdinh2821995_gmail.com#ext#@bonding1.onmicrosoft.com::9f990a3e-aa17-436d-8504-8cb86d4e21ee" providerId="AD" clId="Web-{9A271A2F-297C-4D35-8EE9-5BF6C909DD52}" dt="2021-05-07T08:00:43.691" v="1370" actId="20577"/>
      <pc:docMkLst>
        <pc:docMk/>
      </pc:docMkLst>
      <pc:sldChg chg="addSp delSp modSp">
        <pc:chgData name="tungdinh2821995" userId="S::tungdinh2821995_gmail.com#ext#@bonding1.onmicrosoft.com::9f990a3e-aa17-436d-8504-8cb86d4e21ee" providerId="AD" clId="Web-{9A271A2F-297C-4D35-8EE9-5BF6C909DD52}" dt="2021-05-07T06:34:51.539" v="150" actId="1076"/>
        <pc:sldMkLst>
          <pc:docMk/>
          <pc:sldMk cId="732116058" sldId="260"/>
        </pc:sldMkLst>
        <pc:spChg chg="add mod">
          <ac:chgData name="tungdinh2821995" userId="S::tungdinh2821995_gmail.com#ext#@bonding1.onmicrosoft.com::9f990a3e-aa17-436d-8504-8cb86d4e21ee" providerId="AD" clId="Web-{9A271A2F-297C-4D35-8EE9-5BF6C909DD52}" dt="2021-05-07T06:34:51.508" v="148" actId="1076"/>
          <ac:spMkLst>
            <pc:docMk/>
            <pc:sldMk cId="732116058" sldId="260"/>
            <ac:spMk id="3" creationId="{0CF82C2F-AB6F-45EA-AA4C-EE305ED3670B}"/>
          </ac:spMkLst>
        </pc:spChg>
        <pc:spChg chg="add mod">
          <ac:chgData name="tungdinh2821995" userId="S::tungdinh2821995_gmail.com#ext#@bonding1.onmicrosoft.com::9f990a3e-aa17-436d-8504-8cb86d4e21ee" providerId="AD" clId="Web-{9A271A2F-297C-4D35-8EE9-5BF6C909DD52}" dt="2021-05-07T06:34:51.523" v="149" actId="1076"/>
          <ac:spMkLst>
            <pc:docMk/>
            <pc:sldMk cId="732116058" sldId="260"/>
            <ac:spMk id="4" creationId="{1F9A4B45-3B81-47FE-BF44-E36CC00E3B20}"/>
          </ac:spMkLst>
        </pc:spChg>
        <pc:spChg chg="del">
          <ac:chgData name="tungdinh2821995" userId="S::tungdinh2821995_gmail.com#ext#@bonding1.onmicrosoft.com::9f990a3e-aa17-436d-8504-8cb86d4e21ee" providerId="AD" clId="Web-{9A271A2F-297C-4D35-8EE9-5BF6C909DD52}" dt="2021-05-07T06:34:45.210" v="147"/>
          <ac:spMkLst>
            <pc:docMk/>
            <pc:sldMk cId="732116058" sldId="260"/>
            <ac:spMk id="17" creationId="{00000000-0000-0000-0000-000000000000}"/>
          </ac:spMkLst>
        </pc:spChg>
        <pc:spChg chg="del">
          <ac:chgData name="tungdinh2821995" userId="S::tungdinh2821995_gmail.com#ext#@bonding1.onmicrosoft.com::9f990a3e-aa17-436d-8504-8cb86d4e21ee" providerId="AD" clId="Web-{9A271A2F-297C-4D35-8EE9-5BF6C909DD52}" dt="2021-05-07T06:34:45.210" v="146"/>
          <ac:spMkLst>
            <pc:docMk/>
            <pc:sldMk cId="732116058" sldId="260"/>
            <ac:spMk id="18" creationId="{00000000-0000-0000-0000-000000000000}"/>
          </ac:spMkLst>
        </pc:spChg>
        <pc:spChg chg="del">
          <ac:chgData name="tungdinh2821995" userId="S::tungdinh2821995_gmail.com#ext#@bonding1.onmicrosoft.com::9f990a3e-aa17-436d-8504-8cb86d4e21ee" providerId="AD" clId="Web-{9A271A2F-297C-4D35-8EE9-5BF6C909DD52}" dt="2021-05-07T06:34:45.210" v="145"/>
          <ac:spMkLst>
            <pc:docMk/>
            <pc:sldMk cId="732116058" sldId="260"/>
            <ac:spMk id="19" creationId="{00000000-0000-0000-0000-000000000000}"/>
          </ac:spMkLst>
        </pc:spChg>
        <pc:spChg chg="add mod">
          <ac:chgData name="tungdinh2821995" userId="S::tungdinh2821995_gmail.com#ext#@bonding1.onmicrosoft.com::9f990a3e-aa17-436d-8504-8cb86d4e21ee" providerId="AD" clId="Web-{9A271A2F-297C-4D35-8EE9-5BF6C909DD52}" dt="2021-05-07T06:34:51.539" v="150" actId="1076"/>
          <ac:spMkLst>
            <pc:docMk/>
            <pc:sldMk cId="732116058" sldId="260"/>
            <ac:spMk id="23" creationId="{2B9D229E-DCBC-4CFC-8E03-FA3865B2E542}"/>
          </ac:spMkLst>
        </pc:spChg>
      </pc:sldChg>
      <pc:sldChg chg="addSp delSp modSp">
        <pc:chgData name="tungdinh2821995" userId="S::tungdinh2821995_gmail.com#ext#@bonding1.onmicrosoft.com::9f990a3e-aa17-436d-8504-8cb86d4e21ee" providerId="AD" clId="Web-{9A271A2F-297C-4D35-8EE9-5BF6C909DD52}" dt="2021-05-07T06:37:46.489" v="203"/>
        <pc:sldMkLst>
          <pc:docMk/>
          <pc:sldMk cId="302489856" sldId="261"/>
        </pc:sldMkLst>
        <pc:spChg chg="add del">
          <ac:chgData name="tungdinh2821995" userId="S::tungdinh2821995_gmail.com#ext#@bonding1.onmicrosoft.com::9f990a3e-aa17-436d-8504-8cb86d4e21ee" providerId="AD" clId="Web-{9A271A2F-297C-4D35-8EE9-5BF6C909DD52}" dt="2021-05-07T06:36:41.672" v="183"/>
          <ac:spMkLst>
            <pc:docMk/>
            <pc:sldMk cId="302489856" sldId="261"/>
            <ac:spMk id="3" creationId="{8B094D27-96DC-4995-B9BE-1D41EA522A56}"/>
          </ac:spMkLst>
        </pc:spChg>
        <pc:spChg chg="mod">
          <ac:chgData name="tungdinh2821995" userId="S::tungdinh2821995_gmail.com#ext#@bonding1.onmicrosoft.com::9f990a3e-aa17-436d-8504-8cb86d4e21ee" providerId="AD" clId="Web-{9A271A2F-297C-4D35-8EE9-5BF6C909DD52}" dt="2021-05-07T06:32:00.808" v="132" actId="20577"/>
          <ac:spMkLst>
            <pc:docMk/>
            <pc:sldMk cId="302489856" sldId="261"/>
            <ac:spMk id="10" creationId="{00000000-0000-0000-0000-000000000000}"/>
          </ac:spMkLst>
        </pc:spChg>
        <pc:spChg chg="add del">
          <ac:chgData name="tungdinh2821995" userId="S::tungdinh2821995_gmail.com#ext#@bonding1.onmicrosoft.com::9f990a3e-aa17-436d-8504-8cb86d4e21ee" providerId="AD" clId="Web-{9A271A2F-297C-4D35-8EE9-5BF6C909DD52}" dt="2021-05-07T06:35:54.059" v="170"/>
          <ac:spMkLst>
            <pc:docMk/>
            <pc:sldMk cId="302489856" sldId="261"/>
            <ac:spMk id="15" creationId="{F27C099C-C453-42F4-8078-21D77AC3607A}"/>
          </ac:spMkLst>
        </pc:spChg>
        <pc:spChg chg="add del">
          <ac:chgData name="tungdinh2821995" userId="S::tungdinh2821995_gmail.com#ext#@bonding1.onmicrosoft.com::9f990a3e-aa17-436d-8504-8cb86d4e21ee" providerId="AD" clId="Web-{9A271A2F-297C-4D35-8EE9-5BF6C909DD52}" dt="2021-05-07T06:35:50.043" v="168"/>
          <ac:spMkLst>
            <pc:docMk/>
            <pc:sldMk cId="302489856" sldId="261"/>
            <ac:spMk id="16" creationId="{D93D3FFA-BD4B-4BF3-A13D-45C66FF506EB}"/>
          </ac:spMkLst>
        </pc:spChg>
        <pc:spChg chg="add del mod">
          <ac:chgData name="tungdinh2821995" userId="S::tungdinh2821995_gmail.com#ext#@bonding1.onmicrosoft.com::9f990a3e-aa17-436d-8504-8cb86d4e21ee" providerId="AD" clId="Web-{9A271A2F-297C-4D35-8EE9-5BF6C909DD52}" dt="2021-05-07T06:36:56.501" v="191"/>
          <ac:spMkLst>
            <pc:docMk/>
            <pc:sldMk cId="302489856" sldId="261"/>
            <ac:spMk id="17" creationId="{D84E1113-91BA-481D-BB9C-70803D81D82C}"/>
          </ac:spMkLst>
        </pc:spChg>
        <pc:spChg chg="add del mod">
          <ac:chgData name="tungdinh2821995" userId="S::tungdinh2821995_gmail.com#ext#@bonding1.onmicrosoft.com::9f990a3e-aa17-436d-8504-8cb86d4e21ee" providerId="AD" clId="Web-{9A271A2F-297C-4D35-8EE9-5BF6C909DD52}" dt="2021-05-07T06:36:56.501" v="190"/>
          <ac:spMkLst>
            <pc:docMk/>
            <pc:sldMk cId="302489856" sldId="261"/>
            <ac:spMk id="18" creationId="{88CBB055-B586-4EDF-AC21-08229B6B3F4E}"/>
          </ac:spMkLst>
        </pc:spChg>
        <pc:spChg chg="add del mod">
          <ac:chgData name="tungdinh2821995" userId="S::tungdinh2821995_gmail.com#ext#@bonding1.onmicrosoft.com::9f990a3e-aa17-436d-8504-8cb86d4e21ee" providerId="AD" clId="Web-{9A271A2F-297C-4D35-8EE9-5BF6C909DD52}" dt="2021-05-07T06:36:56.501" v="189"/>
          <ac:spMkLst>
            <pc:docMk/>
            <pc:sldMk cId="302489856" sldId="261"/>
            <ac:spMk id="19" creationId="{B8703061-9458-4334-9819-1E94E90848B6}"/>
          </ac:spMkLst>
        </pc:spChg>
        <pc:spChg chg="add del mod">
          <ac:chgData name="tungdinh2821995" userId="S::tungdinh2821995_gmail.com#ext#@bonding1.onmicrosoft.com::9f990a3e-aa17-436d-8504-8cb86d4e21ee" providerId="AD" clId="Web-{9A271A2F-297C-4D35-8EE9-5BF6C909DD52}" dt="2021-05-07T06:36:56.501" v="188"/>
          <ac:spMkLst>
            <pc:docMk/>
            <pc:sldMk cId="302489856" sldId="261"/>
            <ac:spMk id="20" creationId="{607730B9-7B71-4674-8340-820C2630402A}"/>
          </ac:spMkLst>
        </pc:spChg>
        <pc:spChg chg="del">
          <ac:chgData name="tungdinh2821995" userId="S::tungdinh2821995_gmail.com#ext#@bonding1.onmicrosoft.com::9f990a3e-aa17-436d-8504-8cb86d4e21ee" providerId="AD" clId="Web-{9A271A2F-297C-4D35-8EE9-5BF6C909DD52}" dt="2021-05-07T06:36:09.685" v="174"/>
          <ac:spMkLst>
            <pc:docMk/>
            <pc:sldMk cId="302489856" sldId="261"/>
            <ac:spMk id="22" creationId="{00000000-0000-0000-0000-000000000000}"/>
          </ac:spMkLst>
        </pc:spChg>
        <pc:spChg chg="del">
          <ac:chgData name="tungdinh2821995" userId="S::tungdinh2821995_gmail.com#ext#@bonding1.onmicrosoft.com::9f990a3e-aa17-436d-8504-8cb86d4e21ee" providerId="AD" clId="Web-{9A271A2F-297C-4D35-8EE9-5BF6C909DD52}" dt="2021-05-07T06:36:24.905" v="177"/>
          <ac:spMkLst>
            <pc:docMk/>
            <pc:sldMk cId="302489856" sldId="261"/>
            <ac:spMk id="23" creationId="{00000000-0000-0000-0000-000000000000}"/>
          </ac:spMkLst>
        </pc:spChg>
        <pc:spChg chg="del">
          <ac:chgData name="tungdinh2821995" userId="S::tungdinh2821995_gmail.com#ext#@bonding1.onmicrosoft.com::9f990a3e-aa17-436d-8504-8cb86d4e21ee" providerId="AD" clId="Web-{9A271A2F-297C-4D35-8EE9-5BF6C909DD52}" dt="2021-05-07T06:36:33.421" v="180"/>
          <ac:spMkLst>
            <pc:docMk/>
            <pc:sldMk cId="302489856" sldId="261"/>
            <ac:spMk id="24" creationId="{00000000-0000-0000-0000-000000000000}"/>
          </ac:spMkLst>
        </pc:spChg>
        <pc:spChg chg="del">
          <ac:chgData name="tungdinh2821995" userId="S::tungdinh2821995_gmail.com#ext#@bonding1.onmicrosoft.com::9f990a3e-aa17-436d-8504-8cb86d4e21ee" providerId="AD" clId="Web-{9A271A2F-297C-4D35-8EE9-5BF6C909DD52}" dt="2021-05-07T06:31:20.368" v="126"/>
          <ac:spMkLst>
            <pc:docMk/>
            <pc:sldMk cId="302489856" sldId="261"/>
            <ac:spMk id="25" creationId="{00000000-0000-0000-0000-000000000000}"/>
          </ac:spMkLst>
        </pc:spChg>
        <pc:spChg chg="del">
          <ac:chgData name="tungdinh2821995" userId="S::tungdinh2821995_gmail.com#ext#@bonding1.onmicrosoft.com::9f990a3e-aa17-436d-8504-8cb86d4e21ee" providerId="AD" clId="Web-{9A271A2F-297C-4D35-8EE9-5BF6C909DD52}" dt="2021-05-07T06:31:20.368" v="125"/>
          <ac:spMkLst>
            <pc:docMk/>
            <pc:sldMk cId="302489856" sldId="261"/>
            <ac:spMk id="26" creationId="{00000000-0000-0000-0000-000000000000}"/>
          </ac:spMkLst>
        </pc:spChg>
        <pc:spChg chg="del">
          <ac:chgData name="tungdinh2821995" userId="S::tungdinh2821995_gmail.com#ext#@bonding1.onmicrosoft.com::9f990a3e-aa17-436d-8504-8cb86d4e21ee" providerId="AD" clId="Web-{9A271A2F-297C-4D35-8EE9-5BF6C909DD52}" dt="2021-05-07T06:31:20.368" v="124"/>
          <ac:spMkLst>
            <pc:docMk/>
            <pc:sldMk cId="302489856" sldId="261"/>
            <ac:spMk id="27" creationId="{00000000-0000-0000-0000-000000000000}"/>
          </ac:spMkLst>
        </pc:spChg>
        <pc:spChg chg="del mod">
          <ac:chgData name="tungdinh2821995" userId="S::tungdinh2821995_gmail.com#ext#@bonding1.onmicrosoft.com::9f990a3e-aa17-436d-8504-8cb86d4e21ee" providerId="AD" clId="Web-{9A271A2F-297C-4D35-8EE9-5BF6C909DD52}" dt="2021-05-07T06:35:36.308" v="166"/>
          <ac:spMkLst>
            <pc:docMk/>
            <pc:sldMk cId="302489856" sldId="261"/>
            <ac:spMk id="28" creationId="{00000000-0000-0000-0000-000000000000}"/>
          </ac:spMkLst>
        </pc:spChg>
        <pc:spChg chg="add del mod">
          <ac:chgData name="tungdinh2821995" userId="S::tungdinh2821995_gmail.com#ext#@bonding1.onmicrosoft.com::9f990a3e-aa17-436d-8504-8cb86d4e21ee" providerId="AD" clId="Web-{9A271A2F-297C-4D35-8EE9-5BF6C909DD52}" dt="2021-05-07T06:36:56.501" v="187"/>
          <ac:spMkLst>
            <pc:docMk/>
            <pc:sldMk cId="302489856" sldId="261"/>
            <ac:spMk id="36" creationId="{BCF62ABE-D348-4439-9C8F-89F89D32B9FC}"/>
          </ac:spMkLst>
        </pc:spChg>
        <pc:spChg chg="add del mod">
          <ac:chgData name="tungdinh2821995" userId="S::tungdinh2821995_gmail.com#ext#@bonding1.onmicrosoft.com::9f990a3e-aa17-436d-8504-8cb86d4e21ee" providerId="AD" clId="Web-{9A271A2F-297C-4D35-8EE9-5BF6C909DD52}" dt="2021-05-07T06:36:56.501" v="186"/>
          <ac:spMkLst>
            <pc:docMk/>
            <pc:sldMk cId="302489856" sldId="261"/>
            <ac:spMk id="38" creationId="{5B8E2C80-D82D-4BF6-AD08-D8633E782F0A}"/>
          </ac:spMkLst>
        </pc:spChg>
        <pc:spChg chg="add del mod">
          <ac:chgData name="tungdinh2821995" userId="S::tungdinh2821995_gmail.com#ext#@bonding1.onmicrosoft.com::9f990a3e-aa17-436d-8504-8cb86d4e21ee" providerId="AD" clId="Web-{9A271A2F-297C-4D35-8EE9-5BF6C909DD52}" dt="2021-05-07T06:36:56.501" v="185"/>
          <ac:spMkLst>
            <pc:docMk/>
            <pc:sldMk cId="302489856" sldId="261"/>
            <ac:spMk id="40" creationId="{16833920-F7C9-4B02-BBB3-E4BC2210D5FD}"/>
          </ac:spMkLst>
        </pc:spChg>
        <pc:spChg chg="add">
          <ac:chgData name="tungdinh2821995" userId="S::tungdinh2821995_gmail.com#ext#@bonding1.onmicrosoft.com::9f990a3e-aa17-436d-8504-8cb86d4e21ee" providerId="AD" clId="Web-{9A271A2F-297C-4D35-8EE9-5BF6C909DD52}" dt="2021-05-07T06:36:59.048" v="192"/>
          <ac:spMkLst>
            <pc:docMk/>
            <pc:sldMk cId="302489856" sldId="261"/>
            <ac:spMk id="42" creationId="{AEE9FEDD-84DC-45C9-AB75-0EE726D2B1E0}"/>
          </ac:spMkLst>
        </pc:spChg>
        <pc:spChg chg="add">
          <ac:chgData name="tungdinh2821995" userId="S::tungdinh2821995_gmail.com#ext#@bonding1.onmicrosoft.com::9f990a3e-aa17-436d-8504-8cb86d4e21ee" providerId="AD" clId="Web-{9A271A2F-297C-4D35-8EE9-5BF6C909DD52}" dt="2021-05-07T06:36:59.064" v="193"/>
          <ac:spMkLst>
            <pc:docMk/>
            <pc:sldMk cId="302489856" sldId="261"/>
            <ac:spMk id="44" creationId="{53C3569D-D595-44F3-9DF9-2C4F3EF93AA5}"/>
          </ac:spMkLst>
        </pc:spChg>
        <pc:spChg chg="add mod">
          <ac:chgData name="tungdinh2821995" userId="S::tungdinh2821995_gmail.com#ext#@bonding1.onmicrosoft.com::9f990a3e-aa17-436d-8504-8cb86d4e21ee" providerId="AD" clId="Web-{9A271A2F-297C-4D35-8EE9-5BF6C909DD52}" dt="2021-05-07T06:37:46.489" v="203"/>
          <ac:spMkLst>
            <pc:docMk/>
            <pc:sldMk cId="302489856" sldId="261"/>
            <ac:spMk id="46" creationId="{34DFDBEC-9FE6-4EF1-9E33-816186420CB7}"/>
          </ac:spMkLst>
        </pc:spChg>
        <pc:spChg chg="add mod">
          <ac:chgData name="tungdinh2821995" userId="S::tungdinh2821995_gmail.com#ext#@bonding1.onmicrosoft.com::9f990a3e-aa17-436d-8504-8cb86d4e21ee" providerId="AD" clId="Web-{9A271A2F-297C-4D35-8EE9-5BF6C909DD52}" dt="2021-05-07T06:37:40.848" v="202"/>
          <ac:spMkLst>
            <pc:docMk/>
            <pc:sldMk cId="302489856" sldId="261"/>
            <ac:spMk id="48" creationId="{DE3DFAFB-0FD4-42EB-BD9B-8D1F0387A8EB}"/>
          </ac:spMkLst>
        </pc:spChg>
        <pc:spChg chg="add">
          <ac:chgData name="tungdinh2821995" userId="S::tungdinh2821995_gmail.com#ext#@bonding1.onmicrosoft.com::9f990a3e-aa17-436d-8504-8cb86d4e21ee" providerId="AD" clId="Web-{9A271A2F-297C-4D35-8EE9-5BF6C909DD52}" dt="2021-05-07T06:36:59.095" v="196"/>
          <ac:spMkLst>
            <pc:docMk/>
            <pc:sldMk cId="302489856" sldId="261"/>
            <ac:spMk id="50" creationId="{397BDAB7-5657-42C8-8988-3F49D4C791E5}"/>
          </ac:spMkLst>
        </pc:spChg>
        <pc:spChg chg="add">
          <ac:chgData name="tungdinh2821995" userId="S::tungdinh2821995_gmail.com#ext#@bonding1.onmicrosoft.com::9f990a3e-aa17-436d-8504-8cb86d4e21ee" providerId="AD" clId="Web-{9A271A2F-297C-4D35-8EE9-5BF6C909DD52}" dt="2021-05-07T06:36:59.110" v="197"/>
          <ac:spMkLst>
            <pc:docMk/>
            <pc:sldMk cId="302489856" sldId="261"/>
            <ac:spMk id="52" creationId="{5BACD8DA-E58C-4D95-A984-3288E94F8CBB}"/>
          </ac:spMkLst>
        </pc:spChg>
        <pc:spChg chg="add">
          <ac:chgData name="tungdinh2821995" userId="S::tungdinh2821995_gmail.com#ext#@bonding1.onmicrosoft.com::9f990a3e-aa17-436d-8504-8cb86d4e21ee" providerId="AD" clId="Web-{9A271A2F-297C-4D35-8EE9-5BF6C909DD52}" dt="2021-05-07T06:36:59.126" v="198"/>
          <ac:spMkLst>
            <pc:docMk/>
            <pc:sldMk cId="302489856" sldId="261"/>
            <ac:spMk id="54" creationId="{C5520076-55A9-4339-8BF5-6F613D731458}"/>
          </ac:spMkLst>
        </pc:spChg>
      </pc:sldChg>
      <pc:sldChg chg="addSp delSp modSp">
        <pc:chgData name="tungdinh2821995" userId="S::tungdinh2821995_gmail.com#ext#@bonding1.onmicrosoft.com::9f990a3e-aa17-436d-8504-8cb86d4e21ee" providerId="AD" clId="Web-{9A271A2F-297C-4D35-8EE9-5BF6C909DD52}" dt="2021-05-07T06:38:35.883" v="235"/>
        <pc:sldMkLst>
          <pc:docMk/>
          <pc:sldMk cId="1532135535" sldId="262"/>
        </pc:sldMkLst>
        <pc:spChg chg="add mod">
          <ac:chgData name="tungdinh2821995" userId="S::tungdinh2821995_gmail.com#ext#@bonding1.onmicrosoft.com::9f990a3e-aa17-436d-8504-8cb86d4e21ee" providerId="AD" clId="Web-{9A271A2F-297C-4D35-8EE9-5BF6C909DD52}" dt="2021-05-07T06:38:35.883" v="235"/>
          <ac:spMkLst>
            <pc:docMk/>
            <pc:sldMk cId="1532135535" sldId="262"/>
            <ac:spMk id="3" creationId="{CEBDEB86-28D1-43A9-9645-2EF0A3797303}"/>
          </ac:spMkLst>
        </pc:spChg>
        <pc:spChg chg="del">
          <ac:chgData name="tungdinh2821995" userId="S::tungdinh2821995_gmail.com#ext#@bonding1.onmicrosoft.com::9f990a3e-aa17-436d-8504-8cb86d4e21ee" providerId="AD" clId="Web-{9A271A2F-297C-4D35-8EE9-5BF6C909DD52}" dt="2021-05-07T06:38:23.194" v="226"/>
          <ac:spMkLst>
            <pc:docMk/>
            <pc:sldMk cId="1532135535" sldId="262"/>
            <ac:spMk id="11" creationId="{00000000-0000-0000-0000-000000000000}"/>
          </ac:spMkLst>
        </pc:spChg>
        <pc:spChg chg="del">
          <ac:chgData name="tungdinh2821995" userId="S::tungdinh2821995_gmail.com#ext#@bonding1.onmicrosoft.com::9f990a3e-aa17-436d-8504-8cb86d4e21ee" providerId="AD" clId="Web-{9A271A2F-297C-4D35-8EE9-5BF6C909DD52}" dt="2021-05-07T06:38:23.194" v="225"/>
          <ac:spMkLst>
            <pc:docMk/>
            <pc:sldMk cId="1532135535" sldId="262"/>
            <ac:spMk id="12" creationId="{00000000-0000-0000-0000-000000000000}"/>
          </ac:spMkLst>
        </pc:spChg>
        <pc:spChg chg="del">
          <ac:chgData name="tungdinh2821995" userId="S::tungdinh2821995_gmail.com#ext#@bonding1.onmicrosoft.com::9f990a3e-aa17-436d-8504-8cb86d4e21ee" providerId="AD" clId="Web-{9A271A2F-297C-4D35-8EE9-5BF6C909DD52}" dt="2021-05-07T06:38:23.179" v="224"/>
          <ac:spMkLst>
            <pc:docMk/>
            <pc:sldMk cId="1532135535" sldId="262"/>
            <ac:spMk id="13" creationId="{00000000-0000-0000-0000-000000000000}"/>
          </ac:spMkLst>
        </pc:spChg>
        <pc:spChg chg="del mod">
          <ac:chgData name="tungdinh2821995" userId="S::tungdinh2821995_gmail.com#ext#@bonding1.onmicrosoft.com::9f990a3e-aa17-436d-8504-8cb86d4e21ee" providerId="AD" clId="Web-{9A271A2F-297C-4D35-8EE9-5BF6C909DD52}" dt="2021-05-07T06:38:23.179" v="223"/>
          <ac:spMkLst>
            <pc:docMk/>
            <pc:sldMk cId="1532135535" sldId="262"/>
            <ac:spMk id="14" creationId="{00000000-0000-0000-0000-000000000000}"/>
          </ac:spMkLst>
        </pc:spChg>
        <pc:spChg chg="del mod">
          <ac:chgData name="tungdinh2821995" userId="S::tungdinh2821995_gmail.com#ext#@bonding1.onmicrosoft.com::9f990a3e-aa17-436d-8504-8cb86d4e21ee" providerId="AD" clId="Web-{9A271A2F-297C-4D35-8EE9-5BF6C909DD52}" dt="2021-05-07T06:38:23.179" v="222"/>
          <ac:spMkLst>
            <pc:docMk/>
            <pc:sldMk cId="1532135535" sldId="262"/>
            <ac:spMk id="15" creationId="{00000000-0000-0000-0000-000000000000}"/>
          </ac:spMkLst>
        </pc:spChg>
        <pc:spChg chg="del mod">
          <ac:chgData name="tungdinh2821995" userId="S::tungdinh2821995_gmail.com#ext#@bonding1.onmicrosoft.com::9f990a3e-aa17-436d-8504-8cb86d4e21ee" providerId="AD" clId="Web-{9A271A2F-297C-4D35-8EE9-5BF6C909DD52}" dt="2021-05-07T06:38:23.179" v="221"/>
          <ac:spMkLst>
            <pc:docMk/>
            <pc:sldMk cId="1532135535" sldId="262"/>
            <ac:spMk id="16" creationId="{00000000-0000-0000-0000-000000000000}"/>
          </ac:spMkLst>
        </pc:spChg>
        <pc:spChg chg="del">
          <ac:chgData name="tungdinh2821995" userId="S::tungdinh2821995_gmail.com#ext#@bonding1.onmicrosoft.com::9f990a3e-aa17-436d-8504-8cb86d4e21ee" providerId="AD" clId="Web-{9A271A2F-297C-4D35-8EE9-5BF6C909DD52}" dt="2021-05-07T06:38:23.179" v="220"/>
          <ac:spMkLst>
            <pc:docMk/>
            <pc:sldMk cId="1532135535" sldId="262"/>
            <ac:spMk id="17" creationId="{00000000-0000-0000-0000-000000000000}"/>
          </ac:spMkLst>
        </pc:spChg>
        <pc:spChg chg="add">
          <ac:chgData name="tungdinh2821995" userId="S::tungdinh2821995_gmail.com#ext#@bonding1.onmicrosoft.com::9f990a3e-aa17-436d-8504-8cb86d4e21ee" providerId="AD" clId="Web-{9A271A2F-297C-4D35-8EE9-5BF6C909DD52}" dt="2021-05-07T06:38:24.820" v="228"/>
          <ac:spMkLst>
            <pc:docMk/>
            <pc:sldMk cId="1532135535" sldId="262"/>
            <ac:spMk id="20" creationId="{6B2F0AA6-94F8-4FD3-81E9-13D864E81FAF}"/>
          </ac:spMkLst>
        </pc:spChg>
        <pc:spChg chg="add">
          <ac:chgData name="tungdinh2821995" userId="S::tungdinh2821995_gmail.com#ext#@bonding1.onmicrosoft.com::9f990a3e-aa17-436d-8504-8cb86d4e21ee" providerId="AD" clId="Web-{9A271A2F-297C-4D35-8EE9-5BF6C909DD52}" dt="2021-05-07T06:38:24.835" v="229"/>
          <ac:spMkLst>
            <pc:docMk/>
            <pc:sldMk cId="1532135535" sldId="262"/>
            <ac:spMk id="22" creationId="{4DBA9466-F88C-49F0-AF08-7DD86D959266}"/>
          </ac:spMkLst>
        </pc:spChg>
        <pc:spChg chg="add mod">
          <ac:chgData name="tungdinh2821995" userId="S::tungdinh2821995_gmail.com#ext#@bonding1.onmicrosoft.com::9f990a3e-aa17-436d-8504-8cb86d4e21ee" providerId="AD" clId="Web-{9A271A2F-297C-4D35-8EE9-5BF6C909DD52}" dt="2021-05-07T06:38:31.304" v="234"/>
          <ac:spMkLst>
            <pc:docMk/>
            <pc:sldMk cId="1532135535" sldId="262"/>
            <ac:spMk id="24" creationId="{6B36D060-8920-424F-ACBC-32793E714AAF}"/>
          </ac:spMkLst>
        </pc:spChg>
        <pc:spChg chg="add">
          <ac:chgData name="tungdinh2821995" userId="S::tungdinh2821995_gmail.com#ext#@bonding1.onmicrosoft.com::9f990a3e-aa17-436d-8504-8cb86d4e21ee" providerId="AD" clId="Web-{9A271A2F-297C-4D35-8EE9-5BF6C909DD52}" dt="2021-05-07T06:38:24.882" v="231"/>
          <ac:spMkLst>
            <pc:docMk/>
            <pc:sldMk cId="1532135535" sldId="262"/>
            <ac:spMk id="26" creationId="{90DD7A5F-AA1C-4B5C-9FDE-CCA793F037C1}"/>
          </ac:spMkLst>
        </pc:spChg>
        <pc:spChg chg="add">
          <ac:chgData name="tungdinh2821995" userId="S::tungdinh2821995_gmail.com#ext#@bonding1.onmicrosoft.com::9f990a3e-aa17-436d-8504-8cb86d4e21ee" providerId="AD" clId="Web-{9A271A2F-297C-4D35-8EE9-5BF6C909DD52}" dt="2021-05-07T06:38:24.898" v="232"/>
          <ac:spMkLst>
            <pc:docMk/>
            <pc:sldMk cId="1532135535" sldId="262"/>
            <ac:spMk id="28" creationId="{1F0549FF-2893-438D-91ED-55C4FF613F72}"/>
          </ac:spMkLst>
        </pc:spChg>
        <pc:spChg chg="add">
          <ac:chgData name="tungdinh2821995" userId="S::tungdinh2821995_gmail.com#ext#@bonding1.onmicrosoft.com::9f990a3e-aa17-436d-8504-8cb86d4e21ee" providerId="AD" clId="Web-{9A271A2F-297C-4D35-8EE9-5BF6C909DD52}" dt="2021-05-07T06:38:24.913" v="233"/>
          <ac:spMkLst>
            <pc:docMk/>
            <pc:sldMk cId="1532135535" sldId="262"/>
            <ac:spMk id="30" creationId="{6EDB6F9C-A4F1-4B49-AAB4-0ACAA7951675}"/>
          </ac:spMkLst>
        </pc:spChg>
      </pc:sldChg>
      <pc:sldChg chg="addSp delSp modSp">
        <pc:chgData name="tungdinh2821995" userId="S::tungdinh2821995_gmail.com#ext#@bonding1.onmicrosoft.com::9f990a3e-aa17-436d-8504-8cb86d4e21ee" providerId="AD" clId="Web-{9A271A2F-297C-4D35-8EE9-5BF6C909DD52}" dt="2021-05-07T06:32:53.718" v="135" actId="1076"/>
        <pc:sldMkLst>
          <pc:docMk/>
          <pc:sldMk cId="3920032994" sldId="263"/>
        </pc:sldMkLst>
        <pc:spChg chg="add mod">
          <ac:chgData name="tungdinh2821995" userId="S::tungdinh2821995_gmail.com#ext#@bonding1.onmicrosoft.com::9f990a3e-aa17-436d-8504-8cb86d4e21ee" providerId="AD" clId="Web-{9A271A2F-297C-4D35-8EE9-5BF6C909DD52}" dt="2021-05-07T06:32:53.687" v="133" actId="1076"/>
          <ac:spMkLst>
            <pc:docMk/>
            <pc:sldMk cId="3920032994" sldId="263"/>
            <ac:spMk id="3" creationId="{18257B9B-4289-411B-B9B1-D5A42737B43F}"/>
          </ac:spMkLst>
        </pc:spChg>
        <pc:spChg chg="add mod">
          <ac:chgData name="tungdinh2821995" userId="S::tungdinh2821995_gmail.com#ext#@bonding1.onmicrosoft.com::9f990a3e-aa17-436d-8504-8cb86d4e21ee" providerId="AD" clId="Web-{9A271A2F-297C-4D35-8EE9-5BF6C909DD52}" dt="2021-05-07T06:32:53.702" v="134" actId="1076"/>
          <ac:spMkLst>
            <pc:docMk/>
            <pc:sldMk cId="3920032994" sldId="263"/>
            <ac:spMk id="4" creationId="{ABE3AE8B-9E28-4270-BDCD-E536EB94548D}"/>
          </ac:spMkLst>
        </pc:spChg>
        <pc:spChg chg="add mod">
          <ac:chgData name="tungdinh2821995" userId="S::tungdinh2821995_gmail.com#ext#@bonding1.onmicrosoft.com::9f990a3e-aa17-436d-8504-8cb86d4e21ee" providerId="AD" clId="Web-{9A271A2F-297C-4D35-8EE9-5BF6C909DD52}" dt="2021-05-07T06:32:53.718" v="135" actId="1076"/>
          <ac:spMkLst>
            <pc:docMk/>
            <pc:sldMk cId="3920032994" sldId="263"/>
            <ac:spMk id="5" creationId="{12199DF9-0C17-4F8F-84B3-9FE54F30510C}"/>
          </ac:spMkLst>
        </pc:spChg>
        <pc:spChg chg="del">
          <ac:chgData name="tungdinh2821995" userId="S::tungdinh2821995_gmail.com#ext#@bonding1.onmicrosoft.com::9f990a3e-aa17-436d-8504-8cb86d4e21ee" providerId="AD" clId="Web-{9A271A2F-297C-4D35-8EE9-5BF6C909DD52}" dt="2021-05-07T06:30:13.520" v="112"/>
          <ac:spMkLst>
            <pc:docMk/>
            <pc:sldMk cId="3920032994" sldId="263"/>
            <ac:spMk id="21" creationId="{00000000-0000-0000-0000-000000000000}"/>
          </ac:spMkLst>
        </pc:spChg>
        <pc:spChg chg="del">
          <ac:chgData name="tungdinh2821995" userId="S::tungdinh2821995_gmail.com#ext#@bonding1.onmicrosoft.com::9f990a3e-aa17-436d-8504-8cb86d4e21ee" providerId="AD" clId="Web-{9A271A2F-297C-4D35-8EE9-5BF6C909DD52}" dt="2021-05-07T06:30:17.223" v="113"/>
          <ac:spMkLst>
            <pc:docMk/>
            <pc:sldMk cId="3920032994" sldId="263"/>
            <ac:spMk id="22" creationId="{00000000-0000-0000-0000-000000000000}"/>
          </ac:spMkLst>
        </pc:spChg>
        <pc:spChg chg="del">
          <ac:chgData name="tungdinh2821995" userId="S::tungdinh2821995_gmail.com#ext#@bonding1.onmicrosoft.com::9f990a3e-aa17-436d-8504-8cb86d4e21ee" providerId="AD" clId="Web-{9A271A2F-297C-4D35-8EE9-5BF6C909DD52}" dt="2021-05-07T06:30:18.801" v="114"/>
          <ac:spMkLst>
            <pc:docMk/>
            <pc:sldMk cId="3920032994" sldId="263"/>
            <ac:spMk id="23" creationId="{00000000-0000-0000-0000-000000000000}"/>
          </ac:spMkLst>
        </pc:spChg>
      </pc:sldChg>
      <pc:sldChg chg="addSp delSp modSp">
        <pc:chgData name="tungdinh2821995" userId="S::tungdinh2821995_gmail.com#ext#@bonding1.onmicrosoft.com::9f990a3e-aa17-436d-8504-8cb86d4e21ee" providerId="AD" clId="Web-{9A271A2F-297C-4D35-8EE9-5BF6C909DD52}" dt="2021-05-07T06:38:15.600" v="219"/>
        <pc:sldMkLst>
          <pc:docMk/>
          <pc:sldMk cId="3851724577" sldId="264"/>
        </pc:sldMkLst>
        <pc:spChg chg="add del">
          <ac:chgData name="tungdinh2821995" userId="S::tungdinh2821995_gmail.com#ext#@bonding1.onmicrosoft.com::9f990a3e-aa17-436d-8504-8cb86d4e21ee" providerId="AD" clId="Web-{9A271A2F-297C-4D35-8EE9-5BF6C909DD52}" dt="2021-05-07T06:37:59.896" v="206"/>
          <ac:spMkLst>
            <pc:docMk/>
            <pc:sldMk cId="3851724577" sldId="264"/>
            <ac:spMk id="7" creationId="{3CBB2FA5-FE04-4C96-AEC9-9224C7F7E13F}"/>
          </ac:spMkLst>
        </pc:spChg>
        <pc:spChg chg="add del">
          <ac:chgData name="tungdinh2821995" userId="S::tungdinh2821995_gmail.com#ext#@bonding1.onmicrosoft.com::9f990a3e-aa17-436d-8504-8cb86d4e21ee" providerId="AD" clId="Web-{9A271A2F-297C-4D35-8EE9-5BF6C909DD52}" dt="2021-05-07T06:37:59.896" v="205"/>
          <ac:spMkLst>
            <pc:docMk/>
            <pc:sldMk cId="3851724577" sldId="264"/>
            <ac:spMk id="8" creationId="{7A7F233E-3128-4440-988C-5DA009505599}"/>
          </ac:spMkLst>
        </pc:spChg>
        <pc:spChg chg="add del">
          <ac:chgData name="tungdinh2821995" userId="S::tungdinh2821995_gmail.com#ext#@bonding1.onmicrosoft.com::9f990a3e-aa17-436d-8504-8cb86d4e21ee" providerId="AD" clId="Web-{9A271A2F-297C-4D35-8EE9-5BF6C909DD52}" dt="2021-05-07T06:37:59.896" v="204"/>
          <ac:spMkLst>
            <pc:docMk/>
            <pc:sldMk cId="3851724577" sldId="264"/>
            <ac:spMk id="9" creationId="{C6F0A7D2-8DC1-42D4-92AA-B2664A40EAE9}"/>
          </ac:spMkLst>
        </pc:spChg>
        <pc:spChg chg="add">
          <ac:chgData name="tungdinh2821995" userId="S::tungdinh2821995_gmail.com#ext#@bonding1.onmicrosoft.com::9f990a3e-aa17-436d-8504-8cb86d4e21ee" providerId="AD" clId="Web-{9A271A2F-297C-4D35-8EE9-5BF6C909DD52}" dt="2021-05-07T06:38:01.162" v="211"/>
          <ac:spMkLst>
            <pc:docMk/>
            <pc:sldMk cId="3851724577" sldId="264"/>
            <ac:spMk id="11" creationId="{BDA1F6E1-22FA-446F-A2DA-8622151EB057}"/>
          </ac:spMkLst>
        </pc:spChg>
        <pc:spChg chg="add mod">
          <ac:chgData name="tungdinh2821995" userId="S::tungdinh2821995_gmail.com#ext#@bonding1.onmicrosoft.com::9f990a3e-aa17-436d-8504-8cb86d4e21ee" providerId="AD" clId="Web-{9A271A2F-297C-4D35-8EE9-5BF6C909DD52}" dt="2021-05-07T06:38:15.600" v="219"/>
          <ac:spMkLst>
            <pc:docMk/>
            <pc:sldMk cId="3851724577" sldId="264"/>
            <ac:spMk id="12" creationId="{B6191B63-B3FC-4276-BEF0-C3D754FD9985}"/>
          </ac:spMkLst>
        </pc:spChg>
        <pc:spChg chg="add">
          <ac:chgData name="tungdinh2821995" userId="S::tungdinh2821995_gmail.com#ext#@bonding1.onmicrosoft.com::9f990a3e-aa17-436d-8504-8cb86d4e21ee" providerId="AD" clId="Web-{9A271A2F-297C-4D35-8EE9-5BF6C909DD52}" dt="2021-05-07T06:38:01.193" v="213"/>
          <ac:spMkLst>
            <pc:docMk/>
            <pc:sldMk cId="3851724577" sldId="264"/>
            <ac:spMk id="13" creationId="{15ADAC3D-E2DF-4357-A8EB-6E7E0E8C0A95}"/>
          </ac:spMkLst>
        </pc:spChg>
        <pc:spChg chg="add mod">
          <ac:chgData name="tungdinh2821995" userId="S::tungdinh2821995_gmail.com#ext#@bonding1.onmicrosoft.com::9f990a3e-aa17-436d-8504-8cb86d4e21ee" providerId="AD" clId="Web-{9A271A2F-297C-4D35-8EE9-5BF6C909DD52}" dt="2021-05-07T06:38:05.412" v="218"/>
          <ac:spMkLst>
            <pc:docMk/>
            <pc:sldMk cId="3851724577" sldId="264"/>
            <ac:spMk id="14" creationId="{2E567849-9CFC-41A0-9644-AF729523FAE1}"/>
          </ac:spMkLst>
        </pc:spChg>
        <pc:spChg chg="add">
          <ac:chgData name="tungdinh2821995" userId="S::tungdinh2821995_gmail.com#ext#@bonding1.onmicrosoft.com::9f990a3e-aa17-436d-8504-8cb86d4e21ee" providerId="AD" clId="Web-{9A271A2F-297C-4D35-8EE9-5BF6C909DD52}" dt="2021-05-07T06:38:01.240" v="215"/>
          <ac:spMkLst>
            <pc:docMk/>
            <pc:sldMk cId="3851724577" sldId="264"/>
            <ac:spMk id="16" creationId="{1465E13C-C780-4402-B772-85262E6CF051}"/>
          </ac:spMkLst>
        </pc:spChg>
        <pc:spChg chg="del">
          <ac:chgData name="tungdinh2821995" userId="S::tungdinh2821995_gmail.com#ext#@bonding1.onmicrosoft.com::9f990a3e-aa17-436d-8504-8cb86d4e21ee" providerId="AD" clId="Web-{9A271A2F-297C-4D35-8EE9-5BF6C909DD52}" dt="2021-05-07T06:37:59.896" v="210"/>
          <ac:spMkLst>
            <pc:docMk/>
            <pc:sldMk cId="3851724577" sldId="264"/>
            <ac:spMk id="18" creationId="{00000000-0000-0000-0000-000000000000}"/>
          </ac:spMkLst>
        </pc:spChg>
        <pc:spChg chg="del">
          <ac:chgData name="tungdinh2821995" userId="S::tungdinh2821995_gmail.com#ext#@bonding1.onmicrosoft.com::9f990a3e-aa17-436d-8504-8cb86d4e21ee" providerId="AD" clId="Web-{9A271A2F-297C-4D35-8EE9-5BF6C909DD52}" dt="2021-05-07T06:37:59.896" v="209"/>
          <ac:spMkLst>
            <pc:docMk/>
            <pc:sldMk cId="3851724577" sldId="264"/>
            <ac:spMk id="19" creationId="{00000000-0000-0000-0000-000000000000}"/>
          </ac:spMkLst>
        </pc:spChg>
        <pc:spChg chg="del">
          <ac:chgData name="tungdinh2821995" userId="S::tungdinh2821995_gmail.com#ext#@bonding1.onmicrosoft.com::9f990a3e-aa17-436d-8504-8cb86d4e21ee" providerId="AD" clId="Web-{9A271A2F-297C-4D35-8EE9-5BF6C909DD52}" dt="2021-05-07T06:37:59.896" v="208"/>
          <ac:spMkLst>
            <pc:docMk/>
            <pc:sldMk cId="3851724577" sldId="264"/>
            <ac:spMk id="20" creationId="{00000000-0000-0000-0000-000000000000}"/>
          </ac:spMkLst>
        </pc:spChg>
        <pc:spChg chg="del">
          <ac:chgData name="tungdinh2821995" userId="S::tungdinh2821995_gmail.com#ext#@bonding1.onmicrosoft.com::9f990a3e-aa17-436d-8504-8cb86d4e21ee" providerId="AD" clId="Web-{9A271A2F-297C-4D35-8EE9-5BF6C909DD52}" dt="2021-05-07T06:31:00.163" v="120"/>
          <ac:spMkLst>
            <pc:docMk/>
            <pc:sldMk cId="3851724577" sldId="264"/>
            <ac:spMk id="21" creationId="{00000000-0000-0000-0000-000000000000}"/>
          </ac:spMkLst>
        </pc:spChg>
        <pc:spChg chg="del">
          <ac:chgData name="tungdinh2821995" userId="S::tungdinh2821995_gmail.com#ext#@bonding1.onmicrosoft.com::9f990a3e-aa17-436d-8504-8cb86d4e21ee" providerId="AD" clId="Web-{9A271A2F-297C-4D35-8EE9-5BF6C909DD52}" dt="2021-05-07T06:31:00.163" v="119"/>
          <ac:spMkLst>
            <pc:docMk/>
            <pc:sldMk cId="3851724577" sldId="264"/>
            <ac:spMk id="22" creationId="{00000000-0000-0000-0000-000000000000}"/>
          </ac:spMkLst>
        </pc:spChg>
        <pc:spChg chg="del">
          <ac:chgData name="tungdinh2821995" userId="S::tungdinh2821995_gmail.com#ext#@bonding1.onmicrosoft.com::9f990a3e-aa17-436d-8504-8cb86d4e21ee" providerId="AD" clId="Web-{9A271A2F-297C-4D35-8EE9-5BF6C909DD52}" dt="2021-05-07T06:31:00.163" v="118"/>
          <ac:spMkLst>
            <pc:docMk/>
            <pc:sldMk cId="3851724577" sldId="264"/>
            <ac:spMk id="23" creationId="{00000000-0000-0000-0000-000000000000}"/>
          </ac:spMkLst>
        </pc:spChg>
        <pc:spChg chg="del">
          <ac:chgData name="tungdinh2821995" userId="S::tungdinh2821995_gmail.com#ext#@bonding1.onmicrosoft.com::9f990a3e-aa17-436d-8504-8cb86d4e21ee" providerId="AD" clId="Web-{9A271A2F-297C-4D35-8EE9-5BF6C909DD52}" dt="2021-05-07T06:37:59.896" v="207"/>
          <ac:spMkLst>
            <pc:docMk/>
            <pc:sldMk cId="3851724577" sldId="264"/>
            <ac:spMk id="24" creationId="{00000000-0000-0000-0000-000000000000}"/>
          </ac:spMkLst>
        </pc:spChg>
        <pc:spChg chg="add">
          <ac:chgData name="tungdinh2821995" userId="S::tungdinh2821995_gmail.com#ext#@bonding1.onmicrosoft.com::9f990a3e-aa17-436d-8504-8cb86d4e21ee" providerId="AD" clId="Web-{9A271A2F-297C-4D35-8EE9-5BF6C909DD52}" dt="2021-05-07T06:38:01.255" v="216"/>
          <ac:spMkLst>
            <pc:docMk/>
            <pc:sldMk cId="3851724577" sldId="264"/>
            <ac:spMk id="32" creationId="{3F8043B0-FE05-4F63-9510-1C58EFD6932D}"/>
          </ac:spMkLst>
        </pc:spChg>
        <pc:spChg chg="add">
          <ac:chgData name="tungdinh2821995" userId="S::tungdinh2821995_gmail.com#ext#@bonding1.onmicrosoft.com::9f990a3e-aa17-436d-8504-8cb86d4e21ee" providerId="AD" clId="Web-{9A271A2F-297C-4D35-8EE9-5BF6C909DD52}" dt="2021-05-07T06:38:01.271" v="217"/>
          <ac:spMkLst>
            <pc:docMk/>
            <pc:sldMk cId="3851724577" sldId="264"/>
            <ac:spMk id="34" creationId="{A7C6311C-C447-48D1-8E57-A7F2F7D36221}"/>
          </ac:spMkLst>
        </pc:spChg>
      </pc:sldChg>
      <pc:sldChg chg="modSp">
        <pc:chgData name="tungdinh2821995" userId="S::tungdinh2821995_gmail.com#ext#@bonding1.onmicrosoft.com::9f990a3e-aa17-436d-8504-8cb86d4e21ee" providerId="AD" clId="Web-{9A271A2F-297C-4D35-8EE9-5BF6C909DD52}" dt="2021-05-07T06:26:43.553" v="34" actId="20577"/>
        <pc:sldMkLst>
          <pc:docMk/>
          <pc:sldMk cId="3581200802" sldId="266"/>
        </pc:sldMkLst>
        <pc:spChg chg="mod">
          <ac:chgData name="tungdinh2821995" userId="S::tungdinh2821995_gmail.com#ext#@bonding1.onmicrosoft.com::9f990a3e-aa17-436d-8504-8cb86d4e21ee" providerId="AD" clId="Web-{9A271A2F-297C-4D35-8EE9-5BF6C909DD52}" dt="2021-05-07T06:26:43.553" v="34" actId="20577"/>
          <ac:spMkLst>
            <pc:docMk/>
            <pc:sldMk cId="3581200802" sldId="266"/>
            <ac:spMk id="4" creationId="{00000000-0000-0000-0000-000000000000}"/>
          </ac:spMkLst>
        </pc:spChg>
      </pc:sldChg>
      <pc:sldChg chg="addSp delSp modSp new">
        <pc:chgData name="tungdinh2821995" userId="S::tungdinh2821995_gmail.com#ext#@bonding1.onmicrosoft.com::9f990a3e-aa17-436d-8504-8cb86d4e21ee" providerId="AD" clId="Web-{9A271A2F-297C-4D35-8EE9-5BF6C909DD52}" dt="2021-05-07T08:00:43.691" v="1370" actId="20577"/>
        <pc:sldMkLst>
          <pc:docMk/>
          <pc:sldMk cId="1886045928" sldId="267"/>
        </pc:sldMkLst>
        <pc:spChg chg="mod">
          <ac:chgData name="tungdinh2821995" userId="S::tungdinh2821995_gmail.com#ext#@bonding1.onmicrosoft.com::9f990a3e-aa17-436d-8504-8cb86d4e21ee" providerId="AD" clId="Web-{9A271A2F-297C-4D35-8EE9-5BF6C909DD52}" dt="2021-05-07T06:39:08.354" v="241" actId="20577"/>
          <ac:spMkLst>
            <pc:docMk/>
            <pc:sldMk cId="1886045928" sldId="267"/>
            <ac:spMk id="2" creationId="{AFEC7DC6-A606-4D51-9688-2D65C6393190}"/>
          </ac:spMkLst>
        </pc:spChg>
        <pc:spChg chg="mod">
          <ac:chgData name="tungdinh2821995" userId="S::tungdinh2821995_gmail.com#ext#@bonding1.onmicrosoft.com::9f990a3e-aa17-436d-8504-8cb86d4e21ee" providerId="AD" clId="Web-{9A271A2F-297C-4D35-8EE9-5BF6C909DD52}" dt="2021-05-07T07:32:23.375" v="1283" actId="1076"/>
          <ac:spMkLst>
            <pc:docMk/>
            <pc:sldMk cId="1886045928" sldId="267"/>
            <ac:spMk id="3" creationId="{984354F0-6146-431B-B339-1A9AD91AEE1A}"/>
          </ac:spMkLst>
        </pc:spChg>
        <pc:spChg chg="add">
          <ac:chgData name="tungdinh2821995" userId="S::tungdinh2821995_gmail.com#ext#@bonding1.onmicrosoft.com::9f990a3e-aa17-436d-8504-8cb86d4e21ee" providerId="AD" clId="Web-{9A271A2F-297C-4D35-8EE9-5BF6C909DD52}" dt="2021-05-07T06:39:09.948" v="242"/>
          <ac:spMkLst>
            <pc:docMk/>
            <pc:sldMk cId="1886045928" sldId="267"/>
            <ac:spMk id="5" creationId="{84D714A7-9FA0-4427-B056-B140B7ED67A9}"/>
          </ac:spMkLst>
        </pc:spChg>
        <pc:spChg chg="add">
          <ac:chgData name="tungdinh2821995" userId="S::tungdinh2821995_gmail.com#ext#@bonding1.onmicrosoft.com::9f990a3e-aa17-436d-8504-8cb86d4e21ee" providerId="AD" clId="Web-{9A271A2F-297C-4D35-8EE9-5BF6C909DD52}" dt="2021-05-07T06:39:09.963" v="243"/>
          <ac:spMkLst>
            <pc:docMk/>
            <pc:sldMk cId="1886045928" sldId="267"/>
            <ac:spMk id="7" creationId="{2B2DB26D-FE6F-4E1E-ADD0-AA0D7AC1315B}"/>
          </ac:spMkLst>
        </pc:spChg>
        <pc:spChg chg="add">
          <ac:chgData name="tungdinh2821995" userId="S::tungdinh2821995_gmail.com#ext#@bonding1.onmicrosoft.com::9f990a3e-aa17-436d-8504-8cb86d4e21ee" providerId="AD" clId="Web-{9A271A2F-297C-4D35-8EE9-5BF6C909DD52}" dt="2021-05-07T06:39:09.963" v="244"/>
          <ac:spMkLst>
            <pc:docMk/>
            <pc:sldMk cId="1886045928" sldId="267"/>
            <ac:spMk id="9" creationId="{30887910-C3C6-4FA0-9F18-9F7BF2B0ACCB}"/>
          </ac:spMkLst>
        </pc:spChg>
        <pc:spChg chg="add mod">
          <ac:chgData name="tungdinh2821995" userId="S::tungdinh2821995_gmail.com#ext#@bonding1.onmicrosoft.com::9f990a3e-aa17-436d-8504-8cb86d4e21ee" providerId="AD" clId="Web-{9A271A2F-297C-4D35-8EE9-5BF6C909DD52}" dt="2021-05-07T06:39:14.667" v="249"/>
          <ac:spMkLst>
            <pc:docMk/>
            <pc:sldMk cId="1886045928" sldId="267"/>
            <ac:spMk id="11" creationId="{5342933E-C8FD-495C-AFE8-8AA5E8413DA7}"/>
          </ac:spMkLst>
        </pc:spChg>
        <pc:spChg chg="add mod">
          <ac:chgData name="tungdinh2821995" userId="S::tungdinh2821995_gmail.com#ext#@bonding1.onmicrosoft.com::9f990a3e-aa17-436d-8504-8cb86d4e21ee" providerId="AD" clId="Web-{9A271A2F-297C-4D35-8EE9-5BF6C909DD52}" dt="2021-05-07T06:39:17.401" v="250"/>
          <ac:spMkLst>
            <pc:docMk/>
            <pc:sldMk cId="1886045928" sldId="267"/>
            <ac:spMk id="13" creationId="{3B43059A-4744-4085-9FC7-E2BBE15E3940}"/>
          </ac:spMkLst>
        </pc:spChg>
        <pc:spChg chg="add">
          <ac:chgData name="tungdinh2821995" userId="S::tungdinh2821995_gmail.com#ext#@bonding1.onmicrosoft.com::9f990a3e-aa17-436d-8504-8cb86d4e21ee" providerId="AD" clId="Web-{9A271A2F-297C-4D35-8EE9-5BF6C909DD52}" dt="2021-05-07T06:39:10.010" v="247"/>
          <ac:spMkLst>
            <pc:docMk/>
            <pc:sldMk cId="1886045928" sldId="267"/>
            <ac:spMk id="15" creationId="{28BD1F00-C806-4C90-ACF1-D8973D881606}"/>
          </ac:spMkLst>
        </pc:spChg>
        <pc:spChg chg="add">
          <ac:chgData name="tungdinh2821995" userId="S::tungdinh2821995_gmail.com#ext#@bonding1.onmicrosoft.com::9f990a3e-aa17-436d-8504-8cb86d4e21ee" providerId="AD" clId="Web-{9A271A2F-297C-4D35-8EE9-5BF6C909DD52}" dt="2021-05-07T06:39:10.026" v="248"/>
          <ac:spMkLst>
            <pc:docMk/>
            <pc:sldMk cId="1886045928" sldId="267"/>
            <ac:spMk id="17" creationId="{1653C0BF-5C5D-4949-B8D4-F2EFAC02B48B}"/>
          </ac:spMkLst>
        </pc:spChg>
        <pc:spChg chg="add mod">
          <ac:chgData name="tungdinh2821995" userId="S::tungdinh2821995_gmail.com#ext#@bonding1.onmicrosoft.com::9f990a3e-aa17-436d-8504-8cb86d4e21ee" providerId="AD" clId="Web-{9A271A2F-297C-4D35-8EE9-5BF6C909DD52}" dt="2021-05-07T07:41:02.545" v="1357" actId="20577"/>
          <ac:spMkLst>
            <pc:docMk/>
            <pc:sldMk cId="1886045928" sldId="267"/>
            <ac:spMk id="19" creationId="{E461DF6A-4DB3-4AA4-96A9-4C18ED9FCF8B}"/>
          </ac:spMkLst>
        </pc:spChg>
        <pc:spChg chg="add del mod">
          <ac:chgData name="tungdinh2821995" userId="S::tungdinh2821995_gmail.com#ext#@bonding1.onmicrosoft.com::9f990a3e-aa17-436d-8504-8cb86d4e21ee" providerId="AD" clId="Web-{9A271A2F-297C-4D35-8EE9-5BF6C909DD52}" dt="2021-05-07T07:35:13.026" v="1321"/>
          <ac:spMkLst>
            <pc:docMk/>
            <pc:sldMk cId="1886045928" sldId="267"/>
            <ac:spMk id="21" creationId="{A2C6CED4-5095-475C-8084-FB1398154B80}"/>
          </ac:spMkLst>
        </pc:spChg>
        <pc:spChg chg="add mod">
          <ac:chgData name="tungdinh2821995" userId="S::tungdinh2821995_gmail.com#ext#@bonding1.onmicrosoft.com::9f990a3e-aa17-436d-8504-8cb86d4e21ee" providerId="AD" clId="Web-{9A271A2F-297C-4D35-8EE9-5BF6C909DD52}" dt="2021-05-07T07:35:41.293" v="1334" actId="1076"/>
          <ac:spMkLst>
            <pc:docMk/>
            <pc:sldMk cId="1886045928" sldId="267"/>
            <ac:spMk id="23" creationId="{97B8D28C-15A5-4FAB-89FA-15D9E5FCE768}"/>
          </ac:spMkLst>
        </pc:spChg>
        <pc:spChg chg="add mod">
          <ac:chgData name="tungdinh2821995" userId="S::tungdinh2821995_gmail.com#ext#@bonding1.onmicrosoft.com::9f990a3e-aa17-436d-8504-8cb86d4e21ee" providerId="AD" clId="Web-{9A271A2F-297C-4D35-8EE9-5BF6C909DD52}" dt="2021-05-07T07:35:41.293" v="1335" actId="1076"/>
          <ac:spMkLst>
            <pc:docMk/>
            <pc:sldMk cId="1886045928" sldId="267"/>
            <ac:spMk id="25" creationId="{5F72072D-87FF-4152-AD57-0406E05D942A}"/>
          </ac:spMkLst>
        </pc:spChg>
        <pc:spChg chg="add mod">
          <ac:chgData name="tungdinh2821995" userId="S::tungdinh2821995_gmail.com#ext#@bonding1.onmicrosoft.com::9f990a3e-aa17-436d-8504-8cb86d4e21ee" providerId="AD" clId="Web-{9A271A2F-297C-4D35-8EE9-5BF6C909DD52}" dt="2021-05-07T07:35:41.308" v="1336" actId="1076"/>
          <ac:spMkLst>
            <pc:docMk/>
            <pc:sldMk cId="1886045928" sldId="267"/>
            <ac:spMk id="27" creationId="{26B09E58-D2C3-4B0F-9AEF-697EB82DCE2A}"/>
          </ac:spMkLst>
        </pc:spChg>
        <pc:spChg chg="add mod">
          <ac:chgData name="tungdinh2821995" userId="S::tungdinh2821995_gmail.com#ext#@bonding1.onmicrosoft.com::9f990a3e-aa17-436d-8504-8cb86d4e21ee" providerId="AD" clId="Web-{9A271A2F-297C-4D35-8EE9-5BF6C909DD52}" dt="2021-05-07T07:35:41.324" v="1337" actId="1076"/>
          <ac:spMkLst>
            <pc:docMk/>
            <pc:sldMk cId="1886045928" sldId="267"/>
            <ac:spMk id="28" creationId="{99A361B0-0FB6-476C-8DC3-E3DBF89D2B44}"/>
          </ac:spMkLst>
        </pc:spChg>
        <pc:spChg chg="add mod">
          <ac:chgData name="tungdinh2821995" userId="S::tungdinh2821995_gmail.com#ext#@bonding1.onmicrosoft.com::9f990a3e-aa17-436d-8504-8cb86d4e21ee" providerId="AD" clId="Web-{9A271A2F-297C-4D35-8EE9-5BF6C909DD52}" dt="2021-05-07T08:00:43.691" v="1370" actId="20577"/>
          <ac:spMkLst>
            <pc:docMk/>
            <pc:sldMk cId="1886045928" sldId="267"/>
            <ac:spMk id="29" creationId="{22C95EAC-EC5F-45B4-86DD-BD2E917F1C67}"/>
          </ac:spMkLst>
        </pc:spChg>
      </pc:sldChg>
      <pc:sldChg chg="addSp delSp modSp new">
        <pc:chgData name="tungdinh2821995" userId="S::tungdinh2821995_gmail.com#ext#@bonding1.onmicrosoft.com::9f990a3e-aa17-436d-8504-8cb86d4e21ee" providerId="AD" clId="Web-{9A271A2F-297C-4D35-8EE9-5BF6C909DD52}" dt="2021-05-07T07:27:06.420" v="1124" actId="20577"/>
        <pc:sldMkLst>
          <pc:docMk/>
          <pc:sldMk cId="1106526685" sldId="268"/>
        </pc:sldMkLst>
        <pc:spChg chg="mod">
          <ac:chgData name="tungdinh2821995" userId="S::tungdinh2821995_gmail.com#ext#@bonding1.onmicrosoft.com::9f990a3e-aa17-436d-8504-8cb86d4e21ee" providerId="AD" clId="Web-{9A271A2F-297C-4D35-8EE9-5BF6C909DD52}" dt="2021-05-07T06:40:06.155" v="269" actId="20577"/>
          <ac:spMkLst>
            <pc:docMk/>
            <pc:sldMk cId="1106526685" sldId="268"/>
            <ac:spMk id="2" creationId="{13EDDB34-24FE-45C9-959F-15C3DF9351FA}"/>
          </ac:spMkLst>
        </pc:spChg>
        <pc:spChg chg="mod">
          <ac:chgData name="tungdinh2821995" userId="S::tungdinh2821995_gmail.com#ext#@bonding1.onmicrosoft.com::9f990a3e-aa17-436d-8504-8cb86d4e21ee" providerId="AD" clId="Web-{9A271A2F-297C-4D35-8EE9-5BF6C909DD52}" dt="2021-05-07T07:15:00.049" v="862" actId="20577"/>
          <ac:spMkLst>
            <pc:docMk/>
            <pc:sldMk cId="1106526685" sldId="268"/>
            <ac:spMk id="3" creationId="{18ABF7E7-8BAF-4534-838B-B243D3963143}"/>
          </ac:spMkLst>
        </pc:spChg>
        <pc:spChg chg="add">
          <ac:chgData name="tungdinh2821995" userId="S::tungdinh2821995_gmail.com#ext#@bonding1.onmicrosoft.com::9f990a3e-aa17-436d-8504-8cb86d4e21ee" providerId="AD" clId="Web-{9A271A2F-297C-4D35-8EE9-5BF6C909DD52}" dt="2021-05-07T06:40:08.624" v="270"/>
          <ac:spMkLst>
            <pc:docMk/>
            <pc:sldMk cId="1106526685" sldId="268"/>
            <ac:spMk id="5" creationId="{EE00BC01-38BD-4F7F-A97B-07AE3C3C5F2A}"/>
          </ac:spMkLst>
        </pc:spChg>
        <pc:spChg chg="add">
          <ac:chgData name="tungdinh2821995" userId="S::tungdinh2821995_gmail.com#ext#@bonding1.onmicrosoft.com::9f990a3e-aa17-436d-8504-8cb86d4e21ee" providerId="AD" clId="Web-{9A271A2F-297C-4D35-8EE9-5BF6C909DD52}" dt="2021-05-07T06:40:08.624" v="271"/>
          <ac:spMkLst>
            <pc:docMk/>
            <pc:sldMk cId="1106526685" sldId="268"/>
            <ac:spMk id="7" creationId="{E6B4E7E0-CEE7-4EC0-9B77-EEE1C88C6DFF}"/>
          </ac:spMkLst>
        </pc:spChg>
        <pc:spChg chg="add">
          <ac:chgData name="tungdinh2821995" userId="S::tungdinh2821995_gmail.com#ext#@bonding1.onmicrosoft.com::9f990a3e-aa17-436d-8504-8cb86d4e21ee" providerId="AD" clId="Web-{9A271A2F-297C-4D35-8EE9-5BF6C909DD52}" dt="2021-05-07T06:40:08.639" v="272"/>
          <ac:spMkLst>
            <pc:docMk/>
            <pc:sldMk cId="1106526685" sldId="268"/>
            <ac:spMk id="9" creationId="{063E9C72-E4EA-4E5E-B48F-6DFBB19DBD11}"/>
          </ac:spMkLst>
        </pc:spChg>
        <pc:spChg chg="add mod">
          <ac:chgData name="tungdinh2821995" userId="S::tungdinh2821995_gmail.com#ext#@bonding1.onmicrosoft.com::9f990a3e-aa17-436d-8504-8cb86d4e21ee" providerId="AD" clId="Web-{9A271A2F-297C-4D35-8EE9-5BF6C909DD52}" dt="2021-05-07T06:40:13.936" v="277"/>
          <ac:spMkLst>
            <pc:docMk/>
            <pc:sldMk cId="1106526685" sldId="268"/>
            <ac:spMk id="11" creationId="{81160BF2-D43C-4911-9107-C8FD49185F3B}"/>
          </ac:spMkLst>
        </pc:spChg>
        <pc:spChg chg="add">
          <ac:chgData name="tungdinh2821995" userId="S::tungdinh2821995_gmail.com#ext#@bonding1.onmicrosoft.com::9f990a3e-aa17-436d-8504-8cb86d4e21ee" providerId="AD" clId="Web-{9A271A2F-297C-4D35-8EE9-5BF6C909DD52}" dt="2021-05-07T06:40:08.655" v="274"/>
          <ac:spMkLst>
            <pc:docMk/>
            <pc:sldMk cId="1106526685" sldId="268"/>
            <ac:spMk id="13" creationId="{8D889E45-FA18-41A7-85C0-1273B7610327}"/>
          </ac:spMkLst>
        </pc:spChg>
        <pc:spChg chg="add mod">
          <ac:chgData name="tungdinh2821995" userId="S::tungdinh2821995_gmail.com#ext#@bonding1.onmicrosoft.com::9f990a3e-aa17-436d-8504-8cb86d4e21ee" providerId="AD" clId="Web-{9A271A2F-297C-4D35-8EE9-5BF6C909DD52}" dt="2021-05-07T06:40:17.155" v="278"/>
          <ac:spMkLst>
            <pc:docMk/>
            <pc:sldMk cId="1106526685" sldId="268"/>
            <ac:spMk id="15" creationId="{46B71973-9B96-4D83-AD3F-AB4991BA3568}"/>
          </ac:spMkLst>
        </pc:spChg>
        <pc:spChg chg="add">
          <ac:chgData name="tungdinh2821995" userId="S::tungdinh2821995_gmail.com#ext#@bonding1.onmicrosoft.com::9f990a3e-aa17-436d-8504-8cb86d4e21ee" providerId="AD" clId="Web-{9A271A2F-297C-4D35-8EE9-5BF6C909DD52}" dt="2021-05-07T06:40:08.686" v="276"/>
          <ac:spMkLst>
            <pc:docMk/>
            <pc:sldMk cId="1106526685" sldId="268"/>
            <ac:spMk id="17" creationId="{35907A52-0794-4125-B2C9-70FF8E46EFC6}"/>
          </ac:spMkLst>
        </pc:spChg>
        <pc:spChg chg="add mod">
          <ac:chgData name="tungdinh2821995" userId="S::tungdinh2821995_gmail.com#ext#@bonding1.onmicrosoft.com::9f990a3e-aa17-436d-8504-8cb86d4e21ee" providerId="AD" clId="Web-{9A271A2F-297C-4D35-8EE9-5BF6C909DD52}" dt="2021-05-07T07:27:06.420" v="1124" actId="20577"/>
          <ac:spMkLst>
            <pc:docMk/>
            <pc:sldMk cId="1106526685" sldId="268"/>
            <ac:spMk id="19" creationId="{606FCE25-9CDD-4663-9D42-26B98412F73E}"/>
          </ac:spMkLst>
        </pc:spChg>
        <pc:spChg chg="add mod">
          <ac:chgData name="tungdinh2821995" userId="S::tungdinh2821995_gmail.com#ext#@bonding1.onmicrosoft.com::9f990a3e-aa17-436d-8504-8cb86d4e21ee" providerId="AD" clId="Web-{9A271A2F-297C-4D35-8EE9-5BF6C909DD52}" dt="2021-05-07T07:09:55.703" v="753" actId="1076"/>
          <ac:spMkLst>
            <pc:docMk/>
            <pc:sldMk cId="1106526685" sldId="268"/>
            <ac:spMk id="21" creationId="{357F4B74-7CD1-40ED-9FE6-30EFD56AA60C}"/>
          </ac:spMkLst>
        </pc:spChg>
        <pc:spChg chg="add del mod">
          <ac:chgData name="tungdinh2821995" userId="S::tungdinh2821995_gmail.com#ext#@bonding1.onmicrosoft.com::9f990a3e-aa17-436d-8504-8cb86d4e21ee" providerId="AD" clId="Web-{9A271A2F-297C-4D35-8EE9-5BF6C909DD52}" dt="2021-05-07T06:56:49.969" v="559"/>
          <ac:spMkLst>
            <pc:docMk/>
            <pc:sldMk cId="1106526685" sldId="268"/>
            <ac:spMk id="23" creationId="{AA8268B5-FB64-48E1-B510-6BEA2C0D7E5E}"/>
          </ac:spMkLst>
        </pc:spChg>
        <pc:spChg chg="add mod">
          <ac:chgData name="tungdinh2821995" userId="S::tungdinh2821995_gmail.com#ext#@bonding1.onmicrosoft.com::9f990a3e-aa17-436d-8504-8cb86d4e21ee" providerId="AD" clId="Web-{9A271A2F-297C-4D35-8EE9-5BF6C909DD52}" dt="2021-05-07T07:09:55.735" v="754" actId="1076"/>
          <ac:spMkLst>
            <pc:docMk/>
            <pc:sldMk cId="1106526685" sldId="268"/>
            <ac:spMk id="25" creationId="{9BB68150-F546-417E-8AB5-2B65E930F23C}"/>
          </ac:spMkLst>
        </pc:spChg>
        <pc:spChg chg="add del mod">
          <ac:chgData name="tungdinh2821995" userId="S::tungdinh2821995_gmail.com#ext#@bonding1.onmicrosoft.com::9f990a3e-aa17-436d-8504-8cb86d4e21ee" providerId="AD" clId="Web-{9A271A2F-297C-4D35-8EE9-5BF6C909DD52}" dt="2021-05-07T06:56:47.297" v="558"/>
          <ac:spMkLst>
            <pc:docMk/>
            <pc:sldMk cId="1106526685" sldId="268"/>
            <ac:spMk id="27" creationId="{A6EF834F-B3F7-4970-9B12-63499FC94A0B}"/>
          </ac:spMkLst>
        </pc:spChg>
        <pc:spChg chg="add mod">
          <ac:chgData name="tungdinh2821995" userId="S::tungdinh2821995_gmail.com#ext#@bonding1.onmicrosoft.com::9f990a3e-aa17-436d-8504-8cb86d4e21ee" providerId="AD" clId="Web-{9A271A2F-297C-4D35-8EE9-5BF6C909DD52}" dt="2021-05-07T07:09:55.750" v="755" actId="1076"/>
          <ac:spMkLst>
            <pc:docMk/>
            <pc:sldMk cId="1106526685" sldId="268"/>
            <ac:spMk id="29" creationId="{A77DCDA7-0F1B-4454-8635-90815D5F6514}"/>
          </ac:spMkLst>
        </pc:spChg>
        <pc:spChg chg="add mod">
          <ac:chgData name="tungdinh2821995" userId="S::tungdinh2821995_gmail.com#ext#@bonding1.onmicrosoft.com::9f990a3e-aa17-436d-8504-8cb86d4e21ee" providerId="AD" clId="Web-{9A271A2F-297C-4D35-8EE9-5BF6C909DD52}" dt="2021-05-07T07:09:55.766" v="756" actId="1076"/>
          <ac:spMkLst>
            <pc:docMk/>
            <pc:sldMk cId="1106526685" sldId="268"/>
            <ac:spMk id="31" creationId="{A684BDD2-4F16-418B-B32C-931B783B7D0E}"/>
          </ac:spMkLst>
        </pc:spChg>
        <pc:spChg chg="add mod">
          <ac:chgData name="tungdinh2821995" userId="S::tungdinh2821995_gmail.com#ext#@bonding1.onmicrosoft.com::9f990a3e-aa17-436d-8504-8cb86d4e21ee" providerId="AD" clId="Web-{9A271A2F-297C-4D35-8EE9-5BF6C909DD52}" dt="2021-05-07T07:13:48.076" v="847" actId="20577"/>
          <ac:spMkLst>
            <pc:docMk/>
            <pc:sldMk cId="1106526685" sldId="268"/>
            <ac:spMk id="32" creationId="{9189DE63-20E0-4E04-85A3-DB12F93B9A55}"/>
          </ac:spMkLst>
        </pc:spChg>
        <pc:spChg chg="add mod">
          <ac:chgData name="tungdinh2821995" userId="S::tungdinh2821995_gmail.com#ext#@bonding1.onmicrosoft.com::9f990a3e-aa17-436d-8504-8cb86d4e21ee" providerId="AD" clId="Web-{9A271A2F-297C-4D35-8EE9-5BF6C909DD52}" dt="2021-05-07T07:09:09.435" v="734" actId="1076"/>
          <ac:spMkLst>
            <pc:docMk/>
            <pc:sldMk cId="1106526685" sldId="268"/>
            <ac:spMk id="33" creationId="{B5F2AB50-3E3E-4949-A67B-A5657E857A0C}"/>
          </ac:spMkLst>
        </pc:spChg>
        <pc:spChg chg="add mod">
          <ac:chgData name="tungdinh2821995" userId="S::tungdinh2821995_gmail.com#ext#@bonding1.onmicrosoft.com::9f990a3e-aa17-436d-8504-8cb86d4e21ee" providerId="AD" clId="Web-{9A271A2F-297C-4D35-8EE9-5BF6C909DD52}" dt="2021-05-07T07:10:47.644" v="776" actId="1076"/>
          <ac:spMkLst>
            <pc:docMk/>
            <pc:sldMk cId="1106526685" sldId="268"/>
            <ac:spMk id="34" creationId="{57DB1788-A00D-4280-9138-3668755C5BB9}"/>
          </ac:spMkLst>
        </pc:spChg>
        <pc:spChg chg="add mod">
          <ac:chgData name="tungdinh2821995" userId="S::tungdinh2821995_gmail.com#ext#@bonding1.onmicrosoft.com::9f990a3e-aa17-436d-8504-8cb86d4e21ee" providerId="AD" clId="Web-{9A271A2F-297C-4D35-8EE9-5BF6C909DD52}" dt="2021-05-07T07:13:40.638" v="833" actId="20577"/>
          <ac:spMkLst>
            <pc:docMk/>
            <pc:sldMk cId="1106526685" sldId="268"/>
            <ac:spMk id="35" creationId="{E295157E-18F5-4996-A586-AE606A4ABAD6}"/>
          </ac:spMkLst>
        </pc:spChg>
        <pc:spChg chg="add mod">
          <ac:chgData name="tungdinh2821995" userId="S::tungdinh2821995_gmail.com#ext#@bonding1.onmicrosoft.com::9f990a3e-aa17-436d-8504-8cb86d4e21ee" providerId="AD" clId="Web-{9A271A2F-297C-4D35-8EE9-5BF6C909DD52}" dt="2021-05-07T07:12:57.839" v="824" actId="20577"/>
          <ac:spMkLst>
            <pc:docMk/>
            <pc:sldMk cId="1106526685" sldId="268"/>
            <ac:spMk id="36" creationId="{F555A6E2-A75C-47E8-8DE5-BB0F11E344CA}"/>
          </ac:spMkLst>
        </pc:spChg>
        <pc:spChg chg="add mod">
          <ac:chgData name="tungdinh2821995" userId="S::tungdinh2821995_gmail.com#ext#@bonding1.onmicrosoft.com::9f990a3e-aa17-436d-8504-8cb86d4e21ee" providerId="AD" clId="Web-{9A271A2F-297C-4D35-8EE9-5BF6C909DD52}" dt="2021-05-07T07:14:44.033" v="861" actId="20577"/>
          <ac:spMkLst>
            <pc:docMk/>
            <pc:sldMk cId="1106526685" sldId="268"/>
            <ac:spMk id="37" creationId="{EF643D22-5DEA-46D5-9C00-B9C1F32BE1B9}"/>
          </ac:spMkLst>
        </pc:spChg>
        <pc:spChg chg="add mod">
          <ac:chgData name="tungdinh2821995" userId="S::tungdinh2821995_gmail.com#ext#@bonding1.onmicrosoft.com::9f990a3e-aa17-436d-8504-8cb86d4e21ee" providerId="AD" clId="Web-{9A271A2F-297C-4D35-8EE9-5BF6C909DD52}" dt="2021-05-07T07:10:16.423" v="763" actId="20577"/>
          <ac:spMkLst>
            <pc:docMk/>
            <pc:sldMk cId="1106526685" sldId="268"/>
            <ac:spMk id="38" creationId="{8B72E029-DB60-4F7E-9CBB-8584981E85A0}"/>
          </ac:spMkLst>
        </pc:spChg>
        <pc:spChg chg="add mod">
          <ac:chgData name="tungdinh2821995" userId="S::tungdinh2821995_gmail.com#ext#@bonding1.onmicrosoft.com::9f990a3e-aa17-436d-8504-8cb86d4e21ee" providerId="AD" clId="Web-{9A271A2F-297C-4D35-8EE9-5BF6C909DD52}" dt="2021-05-07T07:13:56.561" v="849" actId="1076"/>
          <ac:spMkLst>
            <pc:docMk/>
            <pc:sldMk cId="1106526685" sldId="268"/>
            <ac:spMk id="39" creationId="{DB23700E-54CA-475D-BD5F-B7D42B91B769}"/>
          </ac:spMkLst>
        </pc:spChg>
        <pc:spChg chg="add del">
          <ac:chgData name="tungdinh2821995" userId="S::tungdinh2821995_gmail.com#ext#@bonding1.onmicrosoft.com::9f990a3e-aa17-436d-8504-8cb86d4e21ee" providerId="AD" clId="Web-{9A271A2F-297C-4D35-8EE9-5BF6C909DD52}" dt="2021-05-07T07:27:04.716" v="1104"/>
          <ac:spMkLst>
            <pc:docMk/>
            <pc:sldMk cId="1106526685" sldId="268"/>
            <ac:spMk id="40" creationId="{F0DEDB8C-3A7A-4048-A7B8-2A3F0838CFBD}"/>
          </ac:spMkLst>
        </pc:spChg>
      </pc:sldChg>
      <pc:sldChg chg="addSp modSp new">
        <pc:chgData name="tungdinh2821995" userId="S::tungdinh2821995_gmail.com#ext#@bonding1.onmicrosoft.com::9f990a3e-aa17-436d-8504-8cb86d4e21ee" providerId="AD" clId="Web-{9A271A2F-297C-4D35-8EE9-5BF6C909DD52}" dt="2021-05-07T07:40:20.871" v="1350" actId="20577"/>
        <pc:sldMkLst>
          <pc:docMk/>
          <pc:sldMk cId="2796952646" sldId="269"/>
        </pc:sldMkLst>
        <pc:spChg chg="mod">
          <ac:chgData name="tungdinh2821995" userId="S::tungdinh2821995_gmail.com#ext#@bonding1.onmicrosoft.com::9f990a3e-aa17-436d-8504-8cb86d4e21ee" providerId="AD" clId="Web-{9A271A2F-297C-4D35-8EE9-5BF6C909DD52}" dt="2021-05-07T06:41:36.786" v="306" actId="20577"/>
          <ac:spMkLst>
            <pc:docMk/>
            <pc:sldMk cId="2796952646" sldId="269"/>
            <ac:spMk id="2" creationId="{31F44B91-0B24-4614-B596-63BA67710B52}"/>
          </ac:spMkLst>
        </pc:spChg>
        <pc:spChg chg="mod">
          <ac:chgData name="tungdinh2821995" userId="S::tungdinh2821995_gmail.com#ext#@bonding1.onmicrosoft.com::9f990a3e-aa17-436d-8504-8cb86d4e21ee" providerId="AD" clId="Web-{9A271A2F-297C-4D35-8EE9-5BF6C909DD52}" dt="2021-05-07T07:40:20.871" v="1350" actId="20577"/>
          <ac:spMkLst>
            <pc:docMk/>
            <pc:sldMk cId="2796952646" sldId="269"/>
            <ac:spMk id="3" creationId="{C48D29C7-0301-457C-9CFF-3005D634127E}"/>
          </ac:spMkLst>
        </pc:spChg>
        <pc:spChg chg="add">
          <ac:chgData name="tungdinh2821995" userId="S::tungdinh2821995_gmail.com#ext#@bonding1.onmicrosoft.com::9f990a3e-aa17-436d-8504-8cb86d4e21ee" providerId="AD" clId="Web-{9A271A2F-297C-4D35-8EE9-5BF6C909DD52}" dt="2021-05-07T06:41:15.300" v="286"/>
          <ac:spMkLst>
            <pc:docMk/>
            <pc:sldMk cId="2796952646" sldId="269"/>
            <ac:spMk id="5" creationId="{ECD6FB1F-BC99-4D20-9697-059E9469A0A3}"/>
          </ac:spMkLst>
        </pc:spChg>
        <pc:spChg chg="add">
          <ac:chgData name="tungdinh2821995" userId="S::tungdinh2821995_gmail.com#ext#@bonding1.onmicrosoft.com::9f990a3e-aa17-436d-8504-8cb86d4e21ee" providerId="AD" clId="Web-{9A271A2F-297C-4D35-8EE9-5BF6C909DD52}" dt="2021-05-07T06:41:15.316" v="287"/>
          <ac:spMkLst>
            <pc:docMk/>
            <pc:sldMk cId="2796952646" sldId="269"/>
            <ac:spMk id="7" creationId="{330A3E85-99F4-42A3-A5B6-770351FCDFE9}"/>
          </ac:spMkLst>
        </pc:spChg>
        <pc:spChg chg="add">
          <ac:chgData name="tungdinh2821995" userId="S::tungdinh2821995_gmail.com#ext#@bonding1.onmicrosoft.com::9f990a3e-aa17-436d-8504-8cb86d4e21ee" providerId="AD" clId="Web-{9A271A2F-297C-4D35-8EE9-5BF6C909DD52}" dt="2021-05-07T06:41:15.316" v="288"/>
          <ac:spMkLst>
            <pc:docMk/>
            <pc:sldMk cId="2796952646" sldId="269"/>
            <ac:spMk id="9" creationId="{AECE1D50-582E-457F-B3C9-CF7A74EC187C}"/>
          </ac:spMkLst>
        </pc:spChg>
        <pc:spChg chg="add mod">
          <ac:chgData name="tungdinh2821995" userId="S::tungdinh2821995_gmail.com#ext#@bonding1.onmicrosoft.com::9f990a3e-aa17-436d-8504-8cb86d4e21ee" providerId="AD" clId="Web-{9A271A2F-297C-4D35-8EE9-5BF6C909DD52}" dt="2021-05-07T06:41:23.597" v="293"/>
          <ac:spMkLst>
            <pc:docMk/>
            <pc:sldMk cId="2796952646" sldId="269"/>
            <ac:spMk id="11" creationId="{90F9CAE4-607A-4501-B201-13363F46F302}"/>
          </ac:spMkLst>
        </pc:spChg>
        <pc:spChg chg="add">
          <ac:chgData name="tungdinh2821995" userId="S::tungdinh2821995_gmail.com#ext#@bonding1.onmicrosoft.com::9f990a3e-aa17-436d-8504-8cb86d4e21ee" providerId="AD" clId="Web-{9A271A2F-297C-4D35-8EE9-5BF6C909DD52}" dt="2021-05-07T06:41:15.347" v="290"/>
          <ac:spMkLst>
            <pc:docMk/>
            <pc:sldMk cId="2796952646" sldId="269"/>
            <ac:spMk id="13" creationId="{4A9D80C0-EC03-4EEC-B6D9-3D88E03BF54D}"/>
          </ac:spMkLst>
        </pc:spChg>
        <pc:spChg chg="add">
          <ac:chgData name="tungdinh2821995" userId="S::tungdinh2821995_gmail.com#ext#@bonding1.onmicrosoft.com::9f990a3e-aa17-436d-8504-8cb86d4e21ee" providerId="AD" clId="Web-{9A271A2F-297C-4D35-8EE9-5BF6C909DD52}" dt="2021-05-07T06:41:15.362" v="291"/>
          <ac:spMkLst>
            <pc:docMk/>
            <pc:sldMk cId="2796952646" sldId="269"/>
            <ac:spMk id="15" creationId="{AD144AA1-FD6E-42AA-851B-AD52FB4683A6}"/>
          </ac:spMkLst>
        </pc:spChg>
        <pc:spChg chg="add mod">
          <ac:chgData name="tungdinh2821995" userId="S::tungdinh2821995_gmail.com#ext#@bonding1.onmicrosoft.com::9f990a3e-aa17-436d-8504-8cb86d4e21ee" providerId="AD" clId="Web-{9A271A2F-297C-4D35-8EE9-5BF6C909DD52}" dt="2021-05-07T06:41:40.036" v="307"/>
          <ac:spMkLst>
            <pc:docMk/>
            <pc:sldMk cId="2796952646" sldId="269"/>
            <ac:spMk id="17" creationId="{037AC7B2-DC9D-4EEF-A8C1-7B091CEF728E}"/>
          </ac:spMkLst>
        </pc:spChg>
      </pc:sldChg>
    </pc:docChg>
  </pc:docChgLst>
  <pc:docChgLst>
    <pc:chgData name="huijo.kim" userId="S::huijo.kim_rwth-aachen.de#ext#@bonding1.onmicrosoft.com::6ebdbf28-62f1-41d7-9887-a09b83d291ad" providerId="AD" clId="Web-{FE467AAC-9EB6-4872-9024-63EA32288ED6}"/>
    <pc:docChg chg="modSld">
      <pc:chgData name="huijo.kim" userId="S::huijo.kim_rwth-aachen.de#ext#@bonding1.onmicrosoft.com::6ebdbf28-62f1-41d7-9887-a09b83d291ad" providerId="AD" clId="Web-{FE467AAC-9EB6-4872-9024-63EA32288ED6}" dt="2021-05-07T09:06:14.727" v="575"/>
      <pc:docMkLst>
        <pc:docMk/>
      </pc:docMkLst>
      <pc:sldChg chg="addSp modSp">
        <pc:chgData name="huijo.kim" userId="S::huijo.kim_rwth-aachen.de#ext#@bonding1.onmicrosoft.com::6ebdbf28-62f1-41d7-9887-a09b83d291ad" providerId="AD" clId="Web-{FE467AAC-9EB6-4872-9024-63EA32288ED6}" dt="2021-05-07T08:57:36.753" v="404" actId="1076"/>
        <pc:sldMkLst>
          <pc:docMk/>
          <pc:sldMk cId="732116058" sldId="260"/>
        </pc:sldMkLst>
        <pc:spChg chg="mod">
          <ac:chgData name="huijo.kim" userId="S::huijo.kim_rwth-aachen.de#ext#@bonding1.onmicrosoft.com::6ebdbf28-62f1-41d7-9887-a09b83d291ad" providerId="AD" clId="Web-{FE467AAC-9EB6-4872-9024-63EA32288ED6}" dt="2021-05-07T08:43:24.208" v="68" actId="1076"/>
          <ac:spMkLst>
            <pc:docMk/>
            <pc:sldMk cId="732116058" sldId="260"/>
            <ac:spMk id="5" creationId="{00000000-0000-0000-0000-000000000000}"/>
          </ac:spMkLst>
        </pc:spChg>
        <pc:spChg chg="mod">
          <ac:chgData name="huijo.kim" userId="S::huijo.kim_rwth-aachen.de#ext#@bonding1.onmicrosoft.com::6ebdbf28-62f1-41d7-9887-a09b83d291ad" providerId="AD" clId="Web-{FE467AAC-9EB6-4872-9024-63EA32288ED6}" dt="2021-05-07T08:57:36.596" v="396" actId="1076"/>
          <ac:spMkLst>
            <pc:docMk/>
            <pc:sldMk cId="732116058" sldId="260"/>
            <ac:spMk id="6" creationId="{00000000-0000-0000-0000-000000000000}"/>
          </ac:spMkLst>
        </pc:spChg>
        <pc:spChg chg="mod">
          <ac:chgData name="huijo.kim" userId="S::huijo.kim_rwth-aachen.de#ext#@bonding1.onmicrosoft.com::6ebdbf28-62f1-41d7-9887-a09b83d291ad" providerId="AD" clId="Web-{FE467AAC-9EB6-4872-9024-63EA32288ED6}" dt="2021-05-07T08:57:36.628" v="397" actId="1076"/>
          <ac:spMkLst>
            <pc:docMk/>
            <pc:sldMk cId="732116058" sldId="260"/>
            <ac:spMk id="7" creationId="{00000000-0000-0000-0000-000000000000}"/>
          </ac:spMkLst>
        </pc:spChg>
        <pc:spChg chg="mod">
          <ac:chgData name="huijo.kim" userId="S::huijo.kim_rwth-aachen.de#ext#@bonding1.onmicrosoft.com::6ebdbf28-62f1-41d7-9887-a09b83d291ad" providerId="AD" clId="Web-{FE467AAC-9EB6-4872-9024-63EA32288ED6}" dt="2021-05-07T08:57:36.643" v="398" actId="1076"/>
          <ac:spMkLst>
            <pc:docMk/>
            <pc:sldMk cId="732116058" sldId="260"/>
            <ac:spMk id="8" creationId="{00000000-0000-0000-0000-000000000000}"/>
          </ac:spMkLst>
        </pc:spChg>
        <pc:spChg chg="mod">
          <ac:chgData name="huijo.kim" userId="S::huijo.kim_rwth-aachen.de#ext#@bonding1.onmicrosoft.com::6ebdbf28-62f1-41d7-9887-a09b83d291ad" providerId="AD" clId="Web-{FE467AAC-9EB6-4872-9024-63EA32288ED6}" dt="2021-05-07T08:57:36.659" v="399" actId="1076"/>
          <ac:spMkLst>
            <pc:docMk/>
            <pc:sldMk cId="732116058" sldId="260"/>
            <ac:spMk id="9" creationId="{00000000-0000-0000-0000-000000000000}"/>
          </ac:spMkLst>
        </pc:spChg>
        <pc:spChg chg="mod">
          <ac:chgData name="huijo.kim" userId="S::huijo.kim_rwth-aachen.de#ext#@bonding1.onmicrosoft.com::6ebdbf28-62f1-41d7-9887-a09b83d291ad" providerId="AD" clId="Web-{FE467AAC-9EB6-4872-9024-63EA32288ED6}" dt="2021-05-07T08:57:36.675" v="400" actId="1076"/>
          <ac:spMkLst>
            <pc:docMk/>
            <pc:sldMk cId="732116058" sldId="260"/>
            <ac:spMk id="10" creationId="{00000000-0000-0000-0000-000000000000}"/>
          </ac:spMkLst>
        </pc:spChg>
        <pc:spChg chg="mod">
          <ac:chgData name="huijo.kim" userId="S::huijo.kim_rwth-aachen.de#ext#@bonding1.onmicrosoft.com::6ebdbf28-62f1-41d7-9887-a09b83d291ad" providerId="AD" clId="Web-{FE467AAC-9EB6-4872-9024-63EA32288ED6}" dt="2021-05-07T08:57:36.690" v="401" actId="1076"/>
          <ac:spMkLst>
            <pc:docMk/>
            <pc:sldMk cId="732116058" sldId="260"/>
            <ac:spMk id="11" creationId="{00000000-0000-0000-0000-000000000000}"/>
          </ac:spMkLst>
        </pc:spChg>
        <pc:spChg chg="mod">
          <ac:chgData name="huijo.kim" userId="S::huijo.kim_rwth-aachen.de#ext#@bonding1.onmicrosoft.com::6ebdbf28-62f1-41d7-9887-a09b83d291ad" providerId="AD" clId="Web-{FE467AAC-9EB6-4872-9024-63EA32288ED6}" dt="2021-05-07T08:57:36.706" v="402" actId="1076"/>
          <ac:spMkLst>
            <pc:docMk/>
            <pc:sldMk cId="732116058" sldId="260"/>
            <ac:spMk id="12" creationId="{00000000-0000-0000-0000-000000000000}"/>
          </ac:spMkLst>
        </pc:spChg>
        <pc:spChg chg="add mod">
          <ac:chgData name="huijo.kim" userId="S::huijo.kim_rwth-aachen.de#ext#@bonding1.onmicrosoft.com::6ebdbf28-62f1-41d7-9887-a09b83d291ad" providerId="AD" clId="Web-{FE467AAC-9EB6-4872-9024-63EA32288ED6}" dt="2021-05-07T08:43:11.441" v="66" actId="1076"/>
          <ac:spMkLst>
            <pc:docMk/>
            <pc:sldMk cId="732116058" sldId="260"/>
            <ac:spMk id="18" creationId="{EB76F887-36E0-4553-8B99-4BAEC5AEFC1C}"/>
          </ac:spMkLst>
        </pc:spChg>
        <pc:spChg chg="add mod">
          <ac:chgData name="huijo.kim" userId="S::huijo.kim_rwth-aachen.de#ext#@bonding1.onmicrosoft.com::6ebdbf28-62f1-41d7-9887-a09b83d291ad" providerId="AD" clId="Web-{FE467AAC-9EB6-4872-9024-63EA32288ED6}" dt="2021-05-07T08:43:11.457" v="67" actId="1076"/>
          <ac:spMkLst>
            <pc:docMk/>
            <pc:sldMk cId="732116058" sldId="260"/>
            <ac:spMk id="19" creationId="{D00F7D92-AFAF-4BF8-8184-668E0F2438E9}"/>
          </ac:spMkLst>
        </pc:spChg>
        <pc:spChg chg="add mod">
          <ac:chgData name="huijo.kim" userId="S::huijo.kim_rwth-aachen.de#ext#@bonding1.onmicrosoft.com::6ebdbf28-62f1-41d7-9887-a09b83d291ad" providerId="AD" clId="Web-{FE467AAC-9EB6-4872-9024-63EA32288ED6}" dt="2021-05-07T08:57:36.721" v="403" actId="1076"/>
          <ac:spMkLst>
            <pc:docMk/>
            <pc:sldMk cId="732116058" sldId="260"/>
            <ac:spMk id="21" creationId="{34F0C42D-F160-4343-85E2-55D7F340E857}"/>
          </ac:spMkLst>
        </pc:spChg>
        <pc:spChg chg="add mod">
          <ac:chgData name="huijo.kim" userId="S::huijo.kim_rwth-aachen.de#ext#@bonding1.onmicrosoft.com::6ebdbf28-62f1-41d7-9887-a09b83d291ad" providerId="AD" clId="Web-{FE467AAC-9EB6-4872-9024-63EA32288ED6}" dt="2021-05-07T08:57:36.753" v="404" actId="1076"/>
          <ac:spMkLst>
            <pc:docMk/>
            <pc:sldMk cId="732116058" sldId="260"/>
            <ac:spMk id="22" creationId="{998788A7-DAA3-44CF-B93B-AF2955D52988}"/>
          </ac:spMkLst>
        </pc:spChg>
        <pc:picChg chg="mod">
          <ac:chgData name="huijo.kim" userId="S::huijo.kim_rwth-aachen.de#ext#@bonding1.onmicrosoft.com::6ebdbf28-62f1-41d7-9887-a09b83d291ad" providerId="AD" clId="Web-{FE467AAC-9EB6-4872-9024-63EA32288ED6}" dt="2021-05-07T08:43:11.425" v="65" actId="1076"/>
          <ac:picMkLst>
            <pc:docMk/>
            <pc:sldMk cId="732116058" sldId="260"/>
            <ac:picMk id="17" creationId="{7EFBEF8C-C270-4F82-B9CD-470D9EAFD9EF}"/>
          </ac:picMkLst>
        </pc:picChg>
      </pc:sldChg>
      <pc:sldChg chg="addSp delSp modSp">
        <pc:chgData name="huijo.kim" userId="S::huijo.kim_rwth-aachen.de#ext#@bonding1.onmicrosoft.com::6ebdbf28-62f1-41d7-9887-a09b83d291ad" providerId="AD" clId="Web-{FE467AAC-9EB6-4872-9024-63EA32288ED6}" dt="2021-05-07T09:06:14.727" v="575"/>
        <pc:sldMkLst>
          <pc:docMk/>
          <pc:sldMk cId="302489856" sldId="261"/>
        </pc:sldMkLst>
        <pc:graphicFrameChg chg="add del mod modGraphic">
          <ac:chgData name="huijo.kim" userId="S::huijo.kim_rwth-aachen.de#ext#@bonding1.onmicrosoft.com::6ebdbf28-62f1-41d7-9887-a09b83d291ad" providerId="AD" clId="Web-{FE467AAC-9EB6-4872-9024-63EA32288ED6}" dt="2021-05-07T09:06:14.727" v="575"/>
          <ac:graphicFrameMkLst>
            <pc:docMk/>
            <pc:sldMk cId="302489856" sldId="261"/>
            <ac:graphicFrameMk id="3" creationId="{E0A0416E-37AC-4108-B86E-B3BE1C844673}"/>
          </ac:graphicFrameMkLst>
        </pc:graphicFrameChg>
      </pc:sldChg>
      <pc:sldChg chg="addSp delSp modSp">
        <pc:chgData name="huijo.kim" userId="S::huijo.kim_rwth-aachen.de#ext#@bonding1.onmicrosoft.com::6ebdbf28-62f1-41d7-9887-a09b83d291ad" providerId="AD" clId="Web-{FE467AAC-9EB6-4872-9024-63EA32288ED6}" dt="2021-05-07T09:01:32.551" v="561" actId="1076"/>
        <pc:sldMkLst>
          <pc:docMk/>
          <pc:sldMk cId="1886045928" sldId="267"/>
        </pc:sldMkLst>
        <pc:spChg chg="del mod">
          <ac:chgData name="huijo.kim" userId="S::huijo.kim_rwth-aachen.de#ext#@bonding1.onmicrosoft.com::6ebdbf28-62f1-41d7-9887-a09b83d291ad" providerId="AD" clId="Web-{FE467AAC-9EB6-4872-9024-63EA32288ED6}" dt="2021-05-07T08:46:03.047" v="293"/>
          <ac:spMkLst>
            <pc:docMk/>
            <pc:sldMk cId="1886045928" sldId="267"/>
            <ac:spMk id="3" creationId="{984354F0-6146-431B-B339-1A9AD91AEE1A}"/>
          </ac:spMkLst>
        </pc:spChg>
        <pc:spChg chg="add mod">
          <ac:chgData name="huijo.kim" userId="S::huijo.kim_rwth-aachen.de#ext#@bonding1.onmicrosoft.com::6ebdbf28-62f1-41d7-9887-a09b83d291ad" providerId="AD" clId="Web-{FE467AAC-9EB6-4872-9024-63EA32288ED6}" dt="2021-05-07T08:57:07.172" v="395" actId="20577"/>
          <ac:spMkLst>
            <pc:docMk/>
            <pc:sldMk cId="1886045928" sldId="267"/>
            <ac:spMk id="8" creationId="{148A67C4-CB3C-4326-8EEC-FE0176D77CCB}"/>
          </ac:spMkLst>
        </pc:spChg>
        <pc:spChg chg="add del mod">
          <ac:chgData name="huijo.kim" userId="S::huijo.kim_rwth-aachen.de#ext#@bonding1.onmicrosoft.com::6ebdbf28-62f1-41d7-9887-a09b83d291ad" providerId="AD" clId="Web-{FE467AAC-9EB6-4872-9024-63EA32288ED6}" dt="2021-05-07T08:46:08.610" v="294"/>
          <ac:spMkLst>
            <pc:docMk/>
            <pc:sldMk cId="1886045928" sldId="267"/>
            <ac:spMk id="12" creationId="{D2E6679B-8FCB-46DD-9DAF-DD24A5AB156A}"/>
          </ac:spMkLst>
        </pc:spChg>
        <pc:spChg chg="mod">
          <ac:chgData name="huijo.kim" userId="S::huijo.kim_rwth-aachen.de#ext#@bonding1.onmicrosoft.com::6ebdbf28-62f1-41d7-9887-a09b83d291ad" providerId="AD" clId="Web-{FE467AAC-9EB6-4872-9024-63EA32288ED6}" dt="2021-05-07T08:46:12.235" v="295" actId="1076"/>
          <ac:spMkLst>
            <pc:docMk/>
            <pc:sldMk cId="1886045928" sldId="267"/>
            <ac:spMk id="19" creationId="{E461DF6A-4DB3-4AA4-96A9-4C18ED9FCF8B}"/>
          </ac:spMkLst>
        </pc:spChg>
        <pc:spChg chg="add mod ord">
          <ac:chgData name="huijo.kim" userId="S::huijo.kim_rwth-aachen.de#ext#@bonding1.onmicrosoft.com::6ebdbf28-62f1-41d7-9887-a09b83d291ad" providerId="AD" clId="Web-{FE467AAC-9EB6-4872-9024-63EA32288ED6}" dt="2021-05-07T08:52:08.495" v="332"/>
          <ac:spMkLst>
            <pc:docMk/>
            <pc:sldMk cId="1886045928" sldId="267"/>
            <ac:spMk id="21" creationId="{49211079-7DBC-48E5-BCDF-4CAA99D48407}"/>
          </ac:spMkLst>
        </pc:spChg>
        <pc:spChg chg="mod">
          <ac:chgData name="huijo.kim" userId="S::huijo.kim_rwth-aachen.de#ext#@bonding1.onmicrosoft.com::6ebdbf28-62f1-41d7-9887-a09b83d291ad" providerId="AD" clId="Web-{FE467AAC-9EB6-4872-9024-63EA32288ED6}" dt="2021-05-07T08:46:12.235" v="296" actId="1076"/>
          <ac:spMkLst>
            <pc:docMk/>
            <pc:sldMk cId="1886045928" sldId="267"/>
            <ac:spMk id="23" creationId="{97B8D28C-15A5-4FAB-89FA-15D9E5FCE768}"/>
          </ac:spMkLst>
        </pc:spChg>
        <pc:spChg chg="add mod">
          <ac:chgData name="huijo.kim" userId="S::huijo.kim_rwth-aachen.de#ext#@bonding1.onmicrosoft.com::6ebdbf28-62f1-41d7-9887-a09b83d291ad" providerId="AD" clId="Web-{FE467AAC-9EB6-4872-9024-63EA32288ED6}" dt="2021-05-07T08:55:18.743" v="380" actId="1076"/>
          <ac:spMkLst>
            <pc:docMk/>
            <pc:sldMk cId="1886045928" sldId="267"/>
            <ac:spMk id="24" creationId="{C6F0BA88-ABBE-43FA-9F6C-46049FD3F29A}"/>
          </ac:spMkLst>
        </pc:spChg>
        <pc:spChg chg="mod">
          <ac:chgData name="huijo.kim" userId="S::huijo.kim_rwth-aachen.de#ext#@bonding1.onmicrosoft.com::6ebdbf28-62f1-41d7-9887-a09b83d291ad" providerId="AD" clId="Web-{FE467AAC-9EB6-4872-9024-63EA32288ED6}" dt="2021-05-07T08:46:12.251" v="297" actId="1076"/>
          <ac:spMkLst>
            <pc:docMk/>
            <pc:sldMk cId="1886045928" sldId="267"/>
            <ac:spMk id="25" creationId="{5F72072D-87FF-4152-AD57-0406E05D942A}"/>
          </ac:spMkLst>
        </pc:spChg>
        <pc:spChg chg="mod">
          <ac:chgData name="huijo.kim" userId="S::huijo.kim_rwth-aachen.de#ext#@bonding1.onmicrosoft.com::6ebdbf28-62f1-41d7-9887-a09b83d291ad" providerId="AD" clId="Web-{FE467AAC-9EB6-4872-9024-63EA32288ED6}" dt="2021-05-07T08:46:12.266" v="298" actId="1076"/>
          <ac:spMkLst>
            <pc:docMk/>
            <pc:sldMk cId="1886045928" sldId="267"/>
            <ac:spMk id="27" creationId="{26B09E58-D2C3-4B0F-9AEF-697EB82DCE2A}"/>
          </ac:spMkLst>
        </pc:spChg>
        <pc:spChg chg="mod">
          <ac:chgData name="huijo.kim" userId="S::huijo.kim_rwth-aachen.de#ext#@bonding1.onmicrosoft.com::6ebdbf28-62f1-41d7-9887-a09b83d291ad" providerId="AD" clId="Web-{FE467AAC-9EB6-4872-9024-63EA32288ED6}" dt="2021-05-07T08:46:12.282" v="299" actId="1076"/>
          <ac:spMkLst>
            <pc:docMk/>
            <pc:sldMk cId="1886045928" sldId="267"/>
            <ac:spMk id="28" creationId="{99A361B0-0FB6-476C-8DC3-E3DBF89D2B44}"/>
          </ac:spMkLst>
        </pc:spChg>
        <pc:spChg chg="mod">
          <ac:chgData name="huijo.kim" userId="S::huijo.kim_rwth-aachen.de#ext#@bonding1.onmicrosoft.com::6ebdbf28-62f1-41d7-9887-a09b83d291ad" providerId="AD" clId="Web-{FE467AAC-9EB6-4872-9024-63EA32288ED6}" dt="2021-05-07T08:46:12.298" v="300" actId="1076"/>
          <ac:spMkLst>
            <pc:docMk/>
            <pc:sldMk cId="1886045928" sldId="267"/>
            <ac:spMk id="29" creationId="{22C95EAC-EC5F-45B4-86DD-BD2E917F1C67}"/>
          </ac:spMkLst>
        </pc:spChg>
        <pc:spChg chg="add mod">
          <ac:chgData name="huijo.kim" userId="S::huijo.kim_rwth-aachen.de#ext#@bonding1.onmicrosoft.com::6ebdbf28-62f1-41d7-9887-a09b83d291ad" providerId="AD" clId="Web-{FE467AAC-9EB6-4872-9024-63EA32288ED6}" dt="2021-05-07T08:52:23.168" v="335" actId="1076"/>
          <ac:spMkLst>
            <pc:docMk/>
            <pc:sldMk cId="1886045928" sldId="267"/>
            <ac:spMk id="30" creationId="{6346C650-ECAF-499B-A063-70B0D169245F}"/>
          </ac:spMkLst>
        </pc:spChg>
        <pc:spChg chg="add mod">
          <ac:chgData name="huijo.kim" userId="S::huijo.kim_rwth-aachen.de#ext#@bonding1.onmicrosoft.com::6ebdbf28-62f1-41d7-9887-a09b83d291ad" providerId="AD" clId="Web-{FE467AAC-9EB6-4872-9024-63EA32288ED6}" dt="2021-05-07T08:52:27.528" v="337" actId="1076"/>
          <ac:spMkLst>
            <pc:docMk/>
            <pc:sldMk cId="1886045928" sldId="267"/>
            <ac:spMk id="31" creationId="{B873B7D9-7486-41EA-BF70-62156D72ECFA}"/>
          </ac:spMkLst>
        </pc:spChg>
        <pc:spChg chg="add mod">
          <ac:chgData name="huijo.kim" userId="S::huijo.kim_rwth-aachen.de#ext#@bonding1.onmicrosoft.com::6ebdbf28-62f1-41d7-9887-a09b83d291ad" providerId="AD" clId="Web-{FE467AAC-9EB6-4872-9024-63EA32288ED6}" dt="2021-05-07T08:52:31.262" v="339" actId="1076"/>
          <ac:spMkLst>
            <pc:docMk/>
            <pc:sldMk cId="1886045928" sldId="267"/>
            <ac:spMk id="32" creationId="{652D5F29-B602-48A4-A2D8-D7F0A4399A11}"/>
          </ac:spMkLst>
        </pc:spChg>
        <pc:spChg chg="add mod">
          <ac:chgData name="huijo.kim" userId="S::huijo.kim_rwth-aachen.de#ext#@bonding1.onmicrosoft.com::6ebdbf28-62f1-41d7-9887-a09b83d291ad" providerId="AD" clId="Web-{FE467AAC-9EB6-4872-9024-63EA32288ED6}" dt="2021-05-07T08:54:11.863" v="350" actId="1076"/>
          <ac:spMkLst>
            <pc:docMk/>
            <pc:sldMk cId="1886045928" sldId="267"/>
            <ac:spMk id="35" creationId="{CCB4075B-7C3B-42A7-87C6-F0D13CB949D4}"/>
          </ac:spMkLst>
        </pc:spChg>
        <pc:spChg chg="add mod">
          <ac:chgData name="huijo.kim" userId="S::huijo.kim_rwth-aachen.de#ext#@bonding1.onmicrosoft.com::6ebdbf28-62f1-41d7-9887-a09b83d291ad" providerId="AD" clId="Web-{FE467AAC-9EB6-4872-9024-63EA32288ED6}" dt="2021-05-07T08:54:16.098" v="352" actId="1076"/>
          <ac:spMkLst>
            <pc:docMk/>
            <pc:sldMk cId="1886045928" sldId="267"/>
            <ac:spMk id="36" creationId="{95DEFB05-322C-4865-BA57-493FDB735D46}"/>
          </ac:spMkLst>
        </pc:spChg>
        <pc:spChg chg="add del mod">
          <ac:chgData name="huijo.kim" userId="S::huijo.kim_rwth-aachen.de#ext#@bonding1.onmicrosoft.com::6ebdbf28-62f1-41d7-9887-a09b83d291ad" providerId="AD" clId="Web-{FE467AAC-9EB6-4872-9024-63EA32288ED6}" dt="2021-05-07T08:54:21.333" v="355"/>
          <ac:spMkLst>
            <pc:docMk/>
            <pc:sldMk cId="1886045928" sldId="267"/>
            <ac:spMk id="37" creationId="{D659CA1C-E026-4A8B-A320-7B4781415974}"/>
          </ac:spMkLst>
        </pc:spChg>
        <pc:spChg chg="add mod">
          <ac:chgData name="huijo.kim" userId="S::huijo.kim_rwth-aachen.de#ext#@bonding1.onmicrosoft.com::6ebdbf28-62f1-41d7-9887-a09b83d291ad" providerId="AD" clId="Web-{FE467AAC-9EB6-4872-9024-63EA32288ED6}" dt="2021-05-07T08:54:31.130" v="362" actId="1076"/>
          <ac:spMkLst>
            <pc:docMk/>
            <pc:sldMk cId="1886045928" sldId="267"/>
            <ac:spMk id="38" creationId="{7C370A74-2E8C-4C72-B02E-E3F3F077A388}"/>
          </ac:spMkLst>
        </pc:spChg>
        <pc:spChg chg="add mod">
          <ac:chgData name="huijo.kim" userId="S::huijo.kim_rwth-aachen.de#ext#@bonding1.onmicrosoft.com::6ebdbf28-62f1-41d7-9887-a09b83d291ad" providerId="AD" clId="Web-{FE467AAC-9EB6-4872-9024-63EA32288ED6}" dt="2021-05-07T08:54:31.146" v="363" actId="1076"/>
          <ac:spMkLst>
            <pc:docMk/>
            <pc:sldMk cId="1886045928" sldId="267"/>
            <ac:spMk id="39" creationId="{ECAB91B3-1644-4CF4-82CF-2BA1B2BD6E3D}"/>
          </ac:spMkLst>
        </pc:spChg>
        <pc:spChg chg="add mod">
          <ac:chgData name="huijo.kim" userId="S::huijo.kim_rwth-aachen.de#ext#@bonding1.onmicrosoft.com::6ebdbf28-62f1-41d7-9887-a09b83d291ad" providerId="AD" clId="Web-{FE467AAC-9EB6-4872-9024-63EA32288ED6}" dt="2021-05-07T08:54:31.161" v="364" actId="1076"/>
          <ac:spMkLst>
            <pc:docMk/>
            <pc:sldMk cId="1886045928" sldId="267"/>
            <ac:spMk id="40" creationId="{A8AA3A0A-F45B-46BC-B024-B22EAA5AF205}"/>
          </ac:spMkLst>
        </pc:spChg>
        <pc:spChg chg="add mod">
          <ac:chgData name="huijo.kim" userId="S::huijo.kim_rwth-aachen.de#ext#@bonding1.onmicrosoft.com::6ebdbf28-62f1-41d7-9887-a09b83d291ad" providerId="AD" clId="Web-{FE467AAC-9EB6-4872-9024-63EA32288ED6}" dt="2021-05-07T08:54:31.177" v="365" actId="1076"/>
          <ac:spMkLst>
            <pc:docMk/>
            <pc:sldMk cId="1886045928" sldId="267"/>
            <ac:spMk id="41" creationId="{F627B240-2BD5-470A-A640-719E8CE8D470}"/>
          </ac:spMkLst>
        </pc:spChg>
        <pc:spChg chg="add mod">
          <ac:chgData name="huijo.kim" userId="S::huijo.kim_rwth-aachen.de#ext#@bonding1.onmicrosoft.com::6ebdbf28-62f1-41d7-9887-a09b83d291ad" providerId="AD" clId="Web-{FE467AAC-9EB6-4872-9024-63EA32288ED6}" dt="2021-05-07T08:54:31.193" v="366" actId="1076"/>
          <ac:spMkLst>
            <pc:docMk/>
            <pc:sldMk cId="1886045928" sldId="267"/>
            <ac:spMk id="42" creationId="{1AE7F6E3-97C7-42A3-87CB-362A3024C133}"/>
          </ac:spMkLst>
        </pc:spChg>
        <pc:spChg chg="add mod">
          <ac:chgData name="huijo.kim" userId="S::huijo.kim_rwth-aachen.de#ext#@bonding1.onmicrosoft.com::6ebdbf28-62f1-41d7-9887-a09b83d291ad" providerId="AD" clId="Web-{FE467AAC-9EB6-4872-9024-63EA32288ED6}" dt="2021-05-07T08:54:31.208" v="367" actId="1076"/>
          <ac:spMkLst>
            <pc:docMk/>
            <pc:sldMk cId="1886045928" sldId="267"/>
            <ac:spMk id="43" creationId="{6CF81363-FFF0-49BB-A5A4-CCC6A380FC68}"/>
          </ac:spMkLst>
        </pc:spChg>
        <pc:spChg chg="add mod">
          <ac:chgData name="huijo.kim" userId="S::huijo.kim_rwth-aachen.de#ext#@bonding1.onmicrosoft.com::6ebdbf28-62f1-41d7-9887-a09b83d291ad" providerId="AD" clId="Web-{FE467AAC-9EB6-4872-9024-63EA32288ED6}" dt="2021-05-07T09:01:32.535" v="560" actId="1076"/>
          <ac:spMkLst>
            <pc:docMk/>
            <pc:sldMk cId="1886045928" sldId="267"/>
            <ac:spMk id="45" creationId="{3A4F3D7B-6E7C-41D4-A65D-FA33DE49B8A1}"/>
          </ac:spMkLst>
        </pc:spChg>
        <pc:spChg chg="add mod">
          <ac:chgData name="huijo.kim" userId="S::huijo.kim_rwth-aachen.de#ext#@bonding1.onmicrosoft.com::6ebdbf28-62f1-41d7-9887-a09b83d291ad" providerId="AD" clId="Web-{FE467AAC-9EB6-4872-9024-63EA32288ED6}" dt="2021-05-07T09:01:32.551" v="561" actId="1076"/>
          <ac:spMkLst>
            <pc:docMk/>
            <pc:sldMk cId="1886045928" sldId="267"/>
            <ac:spMk id="46" creationId="{F7436905-A64E-4F8C-A9E6-7097672420B4}"/>
          </ac:spMkLst>
        </pc:spChg>
        <pc:picChg chg="del mod">
          <ac:chgData name="huijo.kim" userId="S::huijo.kim_rwth-aachen.de#ext#@bonding1.onmicrosoft.com::6ebdbf28-62f1-41d7-9887-a09b83d291ad" providerId="AD" clId="Web-{FE467AAC-9EB6-4872-9024-63EA32288ED6}" dt="2021-05-07T08:55:21.743" v="382"/>
          <ac:picMkLst>
            <pc:docMk/>
            <pc:sldMk cId="1886045928" sldId="267"/>
            <ac:picMk id="4" creationId="{6F214A7E-2E40-400B-A516-B50CF104F10A}"/>
          </ac:picMkLst>
        </pc:picChg>
        <pc:picChg chg="del mod">
          <ac:chgData name="huijo.kim" userId="S::huijo.kim_rwth-aachen.de#ext#@bonding1.onmicrosoft.com::6ebdbf28-62f1-41d7-9887-a09b83d291ad" providerId="AD" clId="Web-{FE467AAC-9EB6-4872-9024-63EA32288ED6}" dt="2021-05-07T08:55:21.743" v="381"/>
          <ac:picMkLst>
            <pc:docMk/>
            <pc:sldMk cId="1886045928" sldId="267"/>
            <ac:picMk id="6" creationId="{7180E758-33EC-47B4-A8FD-9361D7B065B1}"/>
          </ac:picMkLst>
        </pc:picChg>
        <pc:picChg chg="add mod">
          <ac:chgData name="huijo.kim" userId="S::huijo.kim_rwth-aachen.de#ext#@bonding1.onmicrosoft.com::6ebdbf28-62f1-41d7-9887-a09b83d291ad" providerId="AD" clId="Web-{FE467AAC-9EB6-4872-9024-63EA32288ED6}" dt="2021-05-07T08:52:35.153" v="340" actId="1076"/>
          <ac:picMkLst>
            <pc:docMk/>
            <pc:sldMk cId="1886045928" sldId="267"/>
            <ac:picMk id="14" creationId="{173C9265-69D7-4473-A462-C76B0D523C93}"/>
          </ac:picMkLst>
        </pc:picChg>
        <pc:picChg chg="add del mod">
          <ac:chgData name="huijo.kim" userId="S::huijo.kim_rwth-aachen.de#ext#@bonding1.onmicrosoft.com::6ebdbf28-62f1-41d7-9887-a09b83d291ad" providerId="AD" clId="Web-{FE467AAC-9EB6-4872-9024-63EA32288ED6}" dt="2021-05-07T08:51:51.806" v="317"/>
          <ac:picMkLst>
            <pc:docMk/>
            <pc:sldMk cId="1886045928" sldId="267"/>
            <ac:picMk id="16" creationId="{E7B25854-1665-453D-BCC6-D12650E274B9}"/>
          </ac:picMkLst>
        </pc:picChg>
        <pc:picChg chg="add mod">
          <ac:chgData name="huijo.kim" userId="S::huijo.kim_rwth-aachen.de#ext#@bonding1.onmicrosoft.com::6ebdbf28-62f1-41d7-9887-a09b83d291ad" providerId="AD" clId="Web-{FE467AAC-9EB6-4872-9024-63EA32288ED6}" dt="2021-05-07T08:55:11.727" v="378" actId="688"/>
          <ac:picMkLst>
            <pc:docMk/>
            <pc:sldMk cId="1886045928" sldId="267"/>
            <ac:picMk id="22" creationId="{DA509482-BB9C-4FE8-AB20-CD9DAC1C9BE1}"/>
          </ac:picMkLst>
        </pc:picChg>
        <pc:picChg chg="add mod">
          <ac:chgData name="huijo.kim" userId="S::huijo.kim_rwth-aachen.de#ext#@bonding1.onmicrosoft.com::6ebdbf28-62f1-41d7-9887-a09b83d291ad" providerId="AD" clId="Web-{FE467AAC-9EB6-4872-9024-63EA32288ED6}" dt="2021-05-07T08:52:38.857" v="342" actId="1076"/>
          <ac:picMkLst>
            <pc:docMk/>
            <pc:sldMk cId="1886045928" sldId="267"/>
            <ac:picMk id="33" creationId="{0DBE1B94-A4E7-4921-81E9-16B4EE18DCEC}"/>
          </ac:picMkLst>
        </pc:picChg>
        <pc:picChg chg="add mod">
          <ac:chgData name="huijo.kim" userId="S::huijo.kim_rwth-aachen.de#ext#@bonding1.onmicrosoft.com::6ebdbf28-62f1-41d7-9887-a09b83d291ad" providerId="AD" clId="Web-{FE467AAC-9EB6-4872-9024-63EA32288ED6}" dt="2021-05-07T08:52:45.169" v="344" actId="1076"/>
          <ac:picMkLst>
            <pc:docMk/>
            <pc:sldMk cId="1886045928" sldId="267"/>
            <ac:picMk id="34" creationId="{1F65EFB5-7F2F-4167-8AD6-6421CD3790B1}"/>
          </ac:picMkLst>
        </pc:picChg>
        <pc:picChg chg="add mod">
          <ac:chgData name="huijo.kim" userId="S::huijo.kim_rwth-aachen.de#ext#@bonding1.onmicrosoft.com::6ebdbf28-62f1-41d7-9887-a09b83d291ad" providerId="AD" clId="Web-{FE467AAC-9EB6-4872-9024-63EA32288ED6}" dt="2021-05-07T09:01:23.456" v="555" actId="1076"/>
          <ac:picMkLst>
            <pc:docMk/>
            <pc:sldMk cId="1886045928" sldId="267"/>
            <ac:picMk id="44" creationId="{82023644-ADA7-4619-84D5-C05AEED9390A}"/>
          </ac:picMkLst>
        </pc:picChg>
        <pc:cxnChg chg="add del mod">
          <ac:chgData name="huijo.kim" userId="S::huijo.kim_rwth-aachen.de#ext#@bonding1.onmicrosoft.com::6ebdbf28-62f1-41d7-9887-a09b83d291ad" providerId="AD" clId="Web-{FE467AAC-9EB6-4872-9024-63EA32288ED6}" dt="2021-05-07T08:54:44.397" v="372"/>
          <ac:cxnSpMkLst>
            <pc:docMk/>
            <pc:sldMk cId="1886045928" sldId="267"/>
            <ac:cxnSpMk id="18" creationId="{CC91C539-2A81-4A07-A628-A3E89B73FC3D}"/>
          </ac:cxnSpMkLst>
        </pc:cxnChg>
      </pc:sldChg>
    </pc:docChg>
  </pc:docChgLst>
  <pc:docChgLst>
    <pc:chgData name="Patnala, Ankit" userId="S::a.patnala_fz-juelich.de#ext#@bonding1.onmicrosoft.com::f80aff57-0a3d-408b-b4d5-298ac00a7fb0" providerId="AD" clId="Web-{13965F13-7BA0-4E77-9BCA-466B63D12270}"/>
    <pc:docChg chg="modSld">
      <pc:chgData name="Patnala, Ankit" userId="S::a.patnala_fz-juelich.de#ext#@bonding1.onmicrosoft.com::f80aff57-0a3d-408b-b4d5-298ac00a7fb0" providerId="AD" clId="Web-{13965F13-7BA0-4E77-9BCA-466B63D12270}" dt="2021-05-07T07:18:23.449" v="15" actId="20577"/>
      <pc:docMkLst>
        <pc:docMk/>
      </pc:docMkLst>
      <pc:sldChg chg="modSp">
        <pc:chgData name="Patnala, Ankit" userId="S::a.patnala_fz-juelich.de#ext#@bonding1.onmicrosoft.com::f80aff57-0a3d-408b-b4d5-298ac00a7fb0" providerId="AD" clId="Web-{13965F13-7BA0-4E77-9BCA-466B63D12270}" dt="2021-05-07T07:14:03.823" v="2" actId="20577"/>
        <pc:sldMkLst>
          <pc:docMk/>
          <pc:sldMk cId="3581200802" sldId="266"/>
        </pc:sldMkLst>
        <pc:spChg chg="mod">
          <ac:chgData name="Patnala, Ankit" userId="S::a.patnala_fz-juelich.de#ext#@bonding1.onmicrosoft.com::f80aff57-0a3d-408b-b4d5-298ac00a7fb0" providerId="AD" clId="Web-{13965F13-7BA0-4E77-9BCA-466B63D12270}" dt="2021-05-07T07:14:03.823" v="2" actId="20577"/>
          <ac:spMkLst>
            <pc:docMk/>
            <pc:sldMk cId="3581200802" sldId="266"/>
            <ac:spMk id="5" creationId="{00000000-0000-0000-0000-000000000000}"/>
          </ac:spMkLst>
        </pc:spChg>
      </pc:sldChg>
      <pc:sldChg chg="modSp">
        <pc:chgData name="Patnala, Ankit" userId="S::a.patnala_fz-juelich.de#ext#@bonding1.onmicrosoft.com::f80aff57-0a3d-408b-b4d5-298ac00a7fb0" providerId="AD" clId="Web-{13965F13-7BA0-4E77-9BCA-466B63D12270}" dt="2021-05-07T07:18:23.449" v="15" actId="20577"/>
        <pc:sldMkLst>
          <pc:docMk/>
          <pc:sldMk cId="1106526685" sldId="268"/>
        </pc:sldMkLst>
        <pc:spChg chg="mod">
          <ac:chgData name="Patnala, Ankit" userId="S::a.patnala_fz-juelich.de#ext#@bonding1.onmicrosoft.com::f80aff57-0a3d-408b-b4d5-298ac00a7fb0" providerId="AD" clId="Web-{13965F13-7BA0-4E77-9BCA-466B63D12270}" dt="2021-05-07T07:17:51.355" v="7" actId="20577"/>
          <ac:spMkLst>
            <pc:docMk/>
            <pc:sldMk cId="1106526685" sldId="268"/>
            <ac:spMk id="19" creationId="{606FCE25-9CDD-4663-9D42-26B98412F73E}"/>
          </ac:spMkLst>
        </pc:spChg>
        <pc:spChg chg="mod">
          <ac:chgData name="Patnala, Ankit" userId="S::a.patnala_fz-juelich.de#ext#@bonding1.onmicrosoft.com::f80aff57-0a3d-408b-b4d5-298ac00a7fb0" providerId="AD" clId="Web-{13965F13-7BA0-4E77-9BCA-466B63D12270}" dt="2021-05-07T07:18:17.855" v="13" actId="20577"/>
          <ac:spMkLst>
            <pc:docMk/>
            <pc:sldMk cId="1106526685" sldId="268"/>
            <ac:spMk id="31" creationId="{A684BDD2-4F16-418B-B32C-931B783B7D0E}"/>
          </ac:spMkLst>
        </pc:spChg>
        <pc:spChg chg="mod">
          <ac:chgData name="Patnala, Ankit" userId="S::a.patnala_fz-juelich.de#ext#@bonding1.onmicrosoft.com::f80aff57-0a3d-408b-b4d5-298ac00a7fb0" providerId="AD" clId="Web-{13965F13-7BA0-4E77-9BCA-466B63D12270}" dt="2021-05-07T07:18:23.449" v="15" actId="20577"/>
          <ac:spMkLst>
            <pc:docMk/>
            <pc:sldMk cId="1106526685" sldId="268"/>
            <ac:spMk id="36" creationId="{F555A6E2-A75C-47E8-8DE5-BB0F11E344CA}"/>
          </ac:spMkLst>
        </pc:spChg>
      </pc:sldChg>
    </pc:docChg>
  </pc:docChgLst>
  <pc:docChgLst>
    <pc:chgData name="huijo.kim" userId="S::huijo.kim_rwth-aachen.de#ext#@bonding1.onmicrosoft.com::6ebdbf28-62f1-41d7-9887-a09b83d291ad" providerId="AD" clId="Web-{620BCDBC-EC41-4B56-A35A-A46DE2E475EC}"/>
    <pc:docChg chg="modSld">
      <pc:chgData name="huijo.kim" userId="S::huijo.kim_rwth-aachen.de#ext#@bonding1.onmicrosoft.com::6ebdbf28-62f1-41d7-9887-a09b83d291ad" providerId="AD" clId="Web-{620BCDBC-EC41-4B56-A35A-A46DE2E475EC}" dt="2021-05-07T09:38:38.703" v="29" actId="1076"/>
      <pc:docMkLst>
        <pc:docMk/>
      </pc:docMkLst>
      <pc:sldChg chg="addSp delSp modSp">
        <pc:chgData name="huijo.kim" userId="S::huijo.kim_rwth-aachen.de#ext#@bonding1.onmicrosoft.com::6ebdbf28-62f1-41d7-9887-a09b83d291ad" providerId="AD" clId="Web-{620BCDBC-EC41-4B56-A35A-A46DE2E475EC}" dt="2021-05-07T09:38:38.703" v="29" actId="1076"/>
        <pc:sldMkLst>
          <pc:docMk/>
          <pc:sldMk cId="1106526685" sldId="268"/>
        </pc:sldMkLst>
        <pc:spChg chg="mod">
          <ac:chgData name="huijo.kim" userId="S::huijo.kim_rwth-aachen.de#ext#@bonding1.onmicrosoft.com::6ebdbf28-62f1-41d7-9887-a09b83d291ad" providerId="AD" clId="Web-{620BCDBC-EC41-4B56-A35A-A46DE2E475EC}" dt="2021-05-07T09:38:38.609" v="25" actId="1076"/>
          <ac:spMkLst>
            <pc:docMk/>
            <pc:sldMk cId="1106526685" sldId="268"/>
            <ac:spMk id="19" creationId="{606FCE25-9CDD-4663-9D42-26B98412F73E}"/>
          </ac:spMkLst>
        </pc:spChg>
        <pc:spChg chg="mod">
          <ac:chgData name="huijo.kim" userId="S::huijo.kim_rwth-aachen.de#ext#@bonding1.onmicrosoft.com::6ebdbf28-62f1-41d7-9887-a09b83d291ad" providerId="AD" clId="Web-{620BCDBC-EC41-4B56-A35A-A46DE2E475EC}" dt="2021-05-07T09:38:38.625" v="26" actId="1076"/>
          <ac:spMkLst>
            <pc:docMk/>
            <pc:sldMk cId="1106526685" sldId="268"/>
            <ac:spMk id="21" creationId="{357F4B74-7CD1-40ED-9FE6-30EFD56AA60C}"/>
          </ac:spMkLst>
        </pc:spChg>
        <pc:spChg chg="mod">
          <ac:chgData name="huijo.kim" userId="S::huijo.kim_rwth-aachen.de#ext#@bonding1.onmicrosoft.com::6ebdbf28-62f1-41d7-9887-a09b83d291ad" providerId="AD" clId="Web-{620BCDBC-EC41-4B56-A35A-A46DE2E475EC}" dt="2021-05-07T09:38:38.656" v="27" actId="1076"/>
          <ac:spMkLst>
            <pc:docMk/>
            <pc:sldMk cId="1106526685" sldId="268"/>
            <ac:spMk id="25" creationId="{9BB68150-F546-417E-8AB5-2B65E930F23C}"/>
          </ac:spMkLst>
        </pc:spChg>
        <pc:spChg chg="mod">
          <ac:chgData name="huijo.kim" userId="S::huijo.kim_rwth-aachen.de#ext#@bonding1.onmicrosoft.com::6ebdbf28-62f1-41d7-9887-a09b83d291ad" providerId="AD" clId="Web-{620BCDBC-EC41-4B56-A35A-A46DE2E475EC}" dt="2021-05-07T09:38:38.672" v="28" actId="1076"/>
          <ac:spMkLst>
            <pc:docMk/>
            <pc:sldMk cId="1106526685" sldId="268"/>
            <ac:spMk id="29" creationId="{A77DCDA7-0F1B-4454-8635-90815D5F6514}"/>
          </ac:spMkLst>
        </pc:spChg>
        <pc:spChg chg="mod">
          <ac:chgData name="huijo.kim" userId="S::huijo.kim_rwth-aachen.de#ext#@bonding1.onmicrosoft.com::6ebdbf28-62f1-41d7-9887-a09b83d291ad" providerId="AD" clId="Web-{620BCDBC-EC41-4B56-A35A-A46DE2E475EC}" dt="2021-05-07T09:38:38.703" v="29" actId="1076"/>
          <ac:spMkLst>
            <pc:docMk/>
            <pc:sldMk cId="1106526685" sldId="268"/>
            <ac:spMk id="31" creationId="{A684BDD2-4F16-418B-B32C-931B783B7D0E}"/>
          </ac:spMkLst>
        </pc:spChg>
        <pc:spChg chg="mod">
          <ac:chgData name="huijo.kim" userId="S::huijo.kim_rwth-aachen.de#ext#@bonding1.onmicrosoft.com::6ebdbf28-62f1-41d7-9887-a09b83d291ad" providerId="AD" clId="Web-{620BCDBC-EC41-4B56-A35A-A46DE2E475EC}" dt="2021-05-07T09:38:34.812" v="17" actId="1076"/>
          <ac:spMkLst>
            <pc:docMk/>
            <pc:sldMk cId="1106526685" sldId="268"/>
            <ac:spMk id="32" creationId="{9189DE63-20E0-4E04-85A3-DB12F93B9A55}"/>
          </ac:spMkLst>
        </pc:spChg>
        <pc:spChg chg="mod">
          <ac:chgData name="huijo.kim" userId="S::huijo.kim_rwth-aachen.de#ext#@bonding1.onmicrosoft.com::6ebdbf28-62f1-41d7-9887-a09b83d291ad" providerId="AD" clId="Web-{620BCDBC-EC41-4B56-A35A-A46DE2E475EC}" dt="2021-05-07T09:38:34.828" v="18" actId="1076"/>
          <ac:spMkLst>
            <pc:docMk/>
            <pc:sldMk cId="1106526685" sldId="268"/>
            <ac:spMk id="33" creationId="{B5F2AB50-3E3E-4949-A67B-A5657E857A0C}"/>
          </ac:spMkLst>
        </pc:spChg>
        <pc:spChg chg="mod">
          <ac:chgData name="huijo.kim" userId="S::huijo.kim_rwth-aachen.de#ext#@bonding1.onmicrosoft.com::6ebdbf28-62f1-41d7-9887-a09b83d291ad" providerId="AD" clId="Web-{620BCDBC-EC41-4B56-A35A-A46DE2E475EC}" dt="2021-05-07T09:38:34.843" v="19" actId="1076"/>
          <ac:spMkLst>
            <pc:docMk/>
            <pc:sldMk cId="1106526685" sldId="268"/>
            <ac:spMk id="34" creationId="{57DB1788-A00D-4280-9138-3668755C5BB9}"/>
          </ac:spMkLst>
        </pc:spChg>
        <pc:spChg chg="mod">
          <ac:chgData name="huijo.kim" userId="S::huijo.kim_rwth-aachen.de#ext#@bonding1.onmicrosoft.com::6ebdbf28-62f1-41d7-9887-a09b83d291ad" providerId="AD" clId="Web-{620BCDBC-EC41-4B56-A35A-A46DE2E475EC}" dt="2021-05-07T09:38:34.875" v="20" actId="1076"/>
          <ac:spMkLst>
            <pc:docMk/>
            <pc:sldMk cId="1106526685" sldId="268"/>
            <ac:spMk id="35" creationId="{E295157E-18F5-4996-A586-AE606A4ABAD6}"/>
          </ac:spMkLst>
        </pc:spChg>
        <pc:spChg chg="mod">
          <ac:chgData name="huijo.kim" userId="S::huijo.kim_rwth-aachen.de#ext#@bonding1.onmicrosoft.com::6ebdbf28-62f1-41d7-9887-a09b83d291ad" providerId="AD" clId="Web-{620BCDBC-EC41-4B56-A35A-A46DE2E475EC}" dt="2021-05-07T09:38:34.890" v="21" actId="1076"/>
          <ac:spMkLst>
            <pc:docMk/>
            <pc:sldMk cId="1106526685" sldId="268"/>
            <ac:spMk id="36" creationId="{F555A6E2-A75C-47E8-8DE5-BB0F11E344CA}"/>
          </ac:spMkLst>
        </pc:spChg>
        <pc:spChg chg="mod">
          <ac:chgData name="huijo.kim" userId="S::huijo.kim_rwth-aachen.de#ext#@bonding1.onmicrosoft.com::6ebdbf28-62f1-41d7-9887-a09b83d291ad" providerId="AD" clId="Web-{620BCDBC-EC41-4B56-A35A-A46DE2E475EC}" dt="2021-05-07T09:38:34.906" v="22" actId="1076"/>
          <ac:spMkLst>
            <pc:docMk/>
            <pc:sldMk cId="1106526685" sldId="268"/>
            <ac:spMk id="37" creationId="{EF643D22-5DEA-46D5-9C00-B9C1F32BE1B9}"/>
          </ac:spMkLst>
        </pc:spChg>
        <pc:spChg chg="mod">
          <ac:chgData name="huijo.kim" userId="S::huijo.kim_rwth-aachen.de#ext#@bonding1.onmicrosoft.com::6ebdbf28-62f1-41d7-9887-a09b83d291ad" providerId="AD" clId="Web-{620BCDBC-EC41-4B56-A35A-A46DE2E475EC}" dt="2021-05-07T09:38:34.922" v="23" actId="1076"/>
          <ac:spMkLst>
            <pc:docMk/>
            <pc:sldMk cId="1106526685" sldId="268"/>
            <ac:spMk id="38" creationId="{8B72E029-DB60-4F7E-9CBB-8584981E85A0}"/>
          </ac:spMkLst>
        </pc:spChg>
        <pc:spChg chg="mod">
          <ac:chgData name="huijo.kim" userId="S::huijo.kim_rwth-aachen.de#ext#@bonding1.onmicrosoft.com::6ebdbf28-62f1-41d7-9887-a09b83d291ad" providerId="AD" clId="Web-{620BCDBC-EC41-4B56-A35A-A46DE2E475EC}" dt="2021-05-07T09:38:34.953" v="24" actId="1076"/>
          <ac:spMkLst>
            <pc:docMk/>
            <pc:sldMk cId="1106526685" sldId="268"/>
            <ac:spMk id="39" creationId="{DB23700E-54CA-475D-BD5F-B7D42B91B769}"/>
          </ac:spMkLst>
        </pc:spChg>
        <pc:picChg chg="add del mod">
          <ac:chgData name="huijo.kim" userId="S::huijo.kim_rwth-aachen.de#ext#@bonding1.onmicrosoft.com::6ebdbf28-62f1-41d7-9887-a09b83d291ad" providerId="AD" clId="Web-{620BCDBC-EC41-4B56-A35A-A46DE2E475EC}" dt="2021-05-07T09:38:29.874" v="16"/>
          <ac:picMkLst>
            <pc:docMk/>
            <pc:sldMk cId="1106526685" sldId="268"/>
            <ac:picMk id="4" creationId="{D4387A3B-582B-47F8-B45F-73B595778B9E}"/>
          </ac:picMkLst>
        </pc:picChg>
      </pc:sldChg>
    </pc:docChg>
  </pc:docChgLst>
  <pc:docChgLst>
    <pc:chgData name="praise.thampi" userId="88564d64-dd55-4967-9721-5ccf31a1b880" providerId="ADAL" clId="{8785F3B5-7ABF-4988-A978-DB6150E773DD}"/>
    <pc:docChg chg="undo redo custSel addSld delSld modSld">
      <pc:chgData name="praise.thampi" userId="88564d64-dd55-4967-9721-5ccf31a1b880" providerId="ADAL" clId="{8785F3B5-7ABF-4988-A978-DB6150E773DD}" dt="2021-05-07T07:26:16.948" v="1066" actId="20577"/>
      <pc:docMkLst>
        <pc:docMk/>
      </pc:docMkLst>
      <pc:sldChg chg="addSp delSp modSp new del">
        <pc:chgData name="praise.thampi" userId="88564d64-dd55-4967-9721-5ccf31a1b880" providerId="ADAL" clId="{8785F3B5-7ABF-4988-A978-DB6150E773DD}" dt="2021-05-07T06:48:42.952" v="2" actId="2696"/>
        <pc:sldMkLst>
          <pc:docMk/>
          <pc:sldMk cId="1537680331" sldId="267"/>
        </pc:sldMkLst>
        <pc:spChg chg="del">
          <ac:chgData name="praise.thampi" userId="88564d64-dd55-4967-9721-5ccf31a1b880" providerId="ADAL" clId="{8785F3B5-7ABF-4988-A978-DB6150E773DD}" dt="2021-05-07T06:48:25.357" v="1"/>
          <ac:spMkLst>
            <pc:docMk/>
            <pc:sldMk cId="1537680331" sldId="267"/>
            <ac:spMk id="2" creationId="{B0C049D4-57DB-49D1-B6A4-0D484EF3260C}"/>
          </ac:spMkLst>
        </pc:spChg>
        <pc:spChg chg="add mod">
          <ac:chgData name="praise.thampi" userId="88564d64-dd55-4967-9721-5ccf31a1b880" providerId="ADAL" clId="{8785F3B5-7ABF-4988-A978-DB6150E773DD}" dt="2021-05-07T06:48:25.357" v="1"/>
          <ac:spMkLst>
            <pc:docMk/>
            <pc:sldMk cId="1537680331" sldId="267"/>
            <ac:spMk id="4" creationId="{39D2A6FC-3885-4970-BCB6-B48395411BD9}"/>
          </ac:spMkLst>
        </pc:spChg>
      </pc:sldChg>
      <pc:sldChg chg="addSp delSp modSp add mod modNotesTx">
        <pc:chgData name="praise.thampi" userId="88564d64-dd55-4967-9721-5ccf31a1b880" providerId="ADAL" clId="{8785F3B5-7ABF-4988-A978-DB6150E773DD}" dt="2021-05-07T07:11:02.704" v="191"/>
        <pc:sldMkLst>
          <pc:docMk/>
          <pc:sldMk cId="2088873697" sldId="267"/>
        </pc:sldMkLst>
        <pc:spChg chg="add mod">
          <ac:chgData name="praise.thampi" userId="88564d64-dd55-4967-9721-5ccf31a1b880" providerId="ADAL" clId="{8785F3B5-7ABF-4988-A978-DB6150E773DD}" dt="2021-05-07T06:57:54.903" v="115" actId="20577"/>
          <ac:spMkLst>
            <pc:docMk/>
            <pc:sldMk cId="2088873697" sldId="267"/>
            <ac:spMk id="18" creationId="{640451FE-D4D2-40E6-8F84-7CE6DF58A187}"/>
          </ac:spMkLst>
        </pc:spChg>
        <pc:spChg chg="add mod">
          <ac:chgData name="praise.thampi" userId="88564d64-dd55-4967-9721-5ccf31a1b880" providerId="ADAL" clId="{8785F3B5-7ABF-4988-A978-DB6150E773DD}" dt="2021-05-07T06:54:45.046" v="62" actId="14100"/>
          <ac:spMkLst>
            <pc:docMk/>
            <pc:sldMk cId="2088873697" sldId="267"/>
            <ac:spMk id="19" creationId="{90E5290B-5CC9-40D9-9619-47BA7175173D}"/>
          </ac:spMkLst>
        </pc:spChg>
        <pc:graphicFrameChg chg="del modGraphic">
          <ac:chgData name="praise.thampi" userId="88564d64-dd55-4967-9721-5ccf31a1b880" providerId="ADAL" clId="{8785F3B5-7ABF-4988-A978-DB6150E773DD}" dt="2021-05-07T06:49:00.608" v="8" actId="478"/>
          <ac:graphicFrameMkLst>
            <pc:docMk/>
            <pc:sldMk cId="2088873697" sldId="267"/>
            <ac:graphicFrameMk id="10" creationId="{00000000-0000-0000-0000-000000000000}"/>
          </ac:graphicFrameMkLst>
        </pc:graphicFrameChg>
        <pc:picChg chg="del">
          <ac:chgData name="praise.thampi" userId="88564d64-dd55-4967-9721-5ccf31a1b880" providerId="ADAL" clId="{8785F3B5-7ABF-4988-A978-DB6150E773DD}" dt="2021-05-07T06:49:05.002" v="9" actId="478"/>
          <ac:picMkLst>
            <pc:docMk/>
            <pc:sldMk cId="2088873697" sldId="267"/>
            <ac:picMk id="4" creationId="{C1A9DA73-E4F9-4C0A-BABE-93E662A86024}"/>
          </ac:picMkLst>
        </pc:picChg>
        <pc:picChg chg="del mod">
          <ac:chgData name="praise.thampi" userId="88564d64-dd55-4967-9721-5ccf31a1b880" providerId="ADAL" clId="{8785F3B5-7ABF-4988-A978-DB6150E773DD}" dt="2021-05-07T06:49:05.002" v="9" actId="478"/>
          <ac:picMkLst>
            <pc:docMk/>
            <pc:sldMk cId="2088873697" sldId="267"/>
            <ac:picMk id="5" creationId="{6EF50E7F-02E4-4070-8865-6237100C6A64}"/>
          </ac:picMkLst>
        </pc:picChg>
        <pc:picChg chg="del">
          <ac:chgData name="praise.thampi" userId="88564d64-dd55-4967-9721-5ccf31a1b880" providerId="ADAL" clId="{8785F3B5-7ABF-4988-A978-DB6150E773DD}" dt="2021-05-07T06:49:05.002" v="9" actId="478"/>
          <ac:picMkLst>
            <pc:docMk/>
            <pc:sldMk cId="2088873697" sldId="267"/>
            <ac:picMk id="6" creationId="{D912258C-3223-42C3-BBD7-C72B5EE3C0E1}"/>
          </ac:picMkLst>
        </pc:picChg>
        <pc:picChg chg="del mod">
          <ac:chgData name="praise.thampi" userId="88564d64-dd55-4967-9721-5ccf31a1b880" providerId="ADAL" clId="{8785F3B5-7ABF-4988-A978-DB6150E773DD}" dt="2021-05-07T06:49:05.002" v="9" actId="478"/>
          <ac:picMkLst>
            <pc:docMk/>
            <pc:sldMk cId="2088873697" sldId="267"/>
            <ac:picMk id="7" creationId="{D5DBDDCE-E22D-4FD6-BE80-A0C40136575B}"/>
          </ac:picMkLst>
        </pc:picChg>
        <pc:picChg chg="del mod">
          <ac:chgData name="praise.thampi" userId="88564d64-dd55-4967-9721-5ccf31a1b880" providerId="ADAL" clId="{8785F3B5-7ABF-4988-A978-DB6150E773DD}" dt="2021-05-07T06:49:05.002" v="9" actId="478"/>
          <ac:picMkLst>
            <pc:docMk/>
            <pc:sldMk cId="2088873697" sldId="267"/>
            <ac:picMk id="8" creationId="{D20ED20A-D812-4549-B609-FE06AF6F8287}"/>
          </ac:picMkLst>
        </pc:picChg>
        <pc:picChg chg="del">
          <ac:chgData name="praise.thampi" userId="88564d64-dd55-4967-9721-5ccf31a1b880" providerId="ADAL" clId="{8785F3B5-7ABF-4988-A978-DB6150E773DD}" dt="2021-05-07T06:49:05.002" v="9" actId="478"/>
          <ac:picMkLst>
            <pc:docMk/>
            <pc:sldMk cId="2088873697" sldId="267"/>
            <ac:picMk id="9" creationId="{3225289E-4EF0-4406-B2B2-C4030CB3D27F}"/>
          </ac:picMkLst>
        </pc:picChg>
        <pc:picChg chg="add del mod">
          <ac:chgData name="praise.thampi" userId="88564d64-dd55-4967-9721-5ccf31a1b880" providerId="ADAL" clId="{8785F3B5-7ABF-4988-A978-DB6150E773DD}" dt="2021-05-07T06:52:47.567" v="39"/>
          <ac:picMkLst>
            <pc:docMk/>
            <pc:sldMk cId="2088873697" sldId="267"/>
            <ac:picMk id="2050" creationId="{E09B6567-4B13-4782-BD88-A26E13D3B837}"/>
          </ac:picMkLst>
        </pc:picChg>
        <pc:picChg chg="add mod">
          <ac:chgData name="praise.thampi" userId="88564d64-dd55-4967-9721-5ccf31a1b880" providerId="ADAL" clId="{8785F3B5-7ABF-4988-A978-DB6150E773DD}" dt="2021-05-07T06:54:46.557" v="63" actId="1076"/>
          <ac:picMkLst>
            <pc:docMk/>
            <pc:sldMk cId="2088873697" sldId="267"/>
            <ac:picMk id="2052" creationId="{04183BE5-8561-47BE-A721-9A915711C96C}"/>
          </ac:picMkLst>
        </pc:picChg>
      </pc:sldChg>
      <pc:sldChg chg="addSp delSp modSp add mod modAnim">
        <pc:chgData name="praise.thampi" userId="88564d64-dd55-4967-9721-5ccf31a1b880" providerId="ADAL" clId="{8785F3B5-7ABF-4988-A978-DB6150E773DD}" dt="2021-05-07T07:02:12.029" v="173" actId="20577"/>
        <pc:sldMkLst>
          <pc:docMk/>
          <pc:sldMk cId="305865183" sldId="268"/>
        </pc:sldMkLst>
        <pc:spChg chg="add mod">
          <ac:chgData name="praise.thampi" userId="88564d64-dd55-4967-9721-5ccf31a1b880" providerId="ADAL" clId="{8785F3B5-7ABF-4988-A978-DB6150E773DD}" dt="2021-05-07T07:01:32.293" v="167" actId="1582"/>
          <ac:spMkLst>
            <pc:docMk/>
            <pc:sldMk cId="305865183" sldId="268"/>
            <ac:spMk id="9" creationId="{CAAAA155-772A-45B8-B51B-3F20A72BEB1B}"/>
          </ac:spMkLst>
        </pc:spChg>
        <pc:spChg chg="mod">
          <ac:chgData name="praise.thampi" userId="88564d64-dd55-4967-9721-5ccf31a1b880" providerId="ADAL" clId="{8785F3B5-7ABF-4988-A978-DB6150E773DD}" dt="2021-05-07T07:02:12.029" v="173" actId="20577"/>
          <ac:spMkLst>
            <pc:docMk/>
            <pc:sldMk cId="305865183" sldId="268"/>
            <ac:spMk id="18" creationId="{640451FE-D4D2-40E6-8F84-7CE6DF58A187}"/>
          </ac:spMkLst>
        </pc:spChg>
        <pc:spChg chg="mod">
          <ac:chgData name="praise.thampi" userId="88564d64-dd55-4967-9721-5ccf31a1b880" providerId="ADAL" clId="{8785F3B5-7ABF-4988-A978-DB6150E773DD}" dt="2021-05-07T06:59:13.208" v="137" actId="1076"/>
          <ac:spMkLst>
            <pc:docMk/>
            <pc:sldMk cId="305865183" sldId="268"/>
            <ac:spMk id="19" creationId="{90E5290B-5CC9-40D9-9619-47BA7175173D}"/>
          </ac:spMkLst>
        </pc:spChg>
        <pc:picChg chg="add mod modCrop">
          <ac:chgData name="praise.thampi" userId="88564d64-dd55-4967-9721-5ccf31a1b880" providerId="ADAL" clId="{8785F3B5-7ABF-4988-A978-DB6150E773DD}" dt="2021-05-07T07:00:51.492" v="159" actId="1076"/>
          <ac:picMkLst>
            <pc:docMk/>
            <pc:sldMk cId="305865183" sldId="268"/>
            <ac:picMk id="4" creationId="{515E30E2-A79E-4168-86BF-960210DC609F}"/>
          </ac:picMkLst>
        </pc:picChg>
        <pc:picChg chg="add mod modCrop">
          <ac:chgData name="praise.thampi" userId="88564d64-dd55-4967-9721-5ccf31a1b880" providerId="ADAL" clId="{8785F3B5-7ABF-4988-A978-DB6150E773DD}" dt="2021-05-07T07:00:50.378" v="158" actId="1076"/>
          <ac:picMkLst>
            <pc:docMk/>
            <pc:sldMk cId="305865183" sldId="268"/>
            <ac:picMk id="6" creationId="{CDA1B317-950F-4842-BBF6-84462792D3A3}"/>
          </ac:picMkLst>
        </pc:picChg>
        <pc:picChg chg="add mod modCrop">
          <ac:chgData name="praise.thampi" userId="88564d64-dd55-4967-9721-5ccf31a1b880" providerId="ADAL" clId="{8785F3B5-7ABF-4988-A978-DB6150E773DD}" dt="2021-05-07T07:00:53.184" v="160" actId="1076"/>
          <ac:picMkLst>
            <pc:docMk/>
            <pc:sldMk cId="305865183" sldId="268"/>
            <ac:picMk id="8" creationId="{50CB894C-2017-4592-BB2D-F25168D4886B}"/>
          </ac:picMkLst>
        </pc:picChg>
        <pc:picChg chg="add mod">
          <ac:chgData name="praise.thampi" userId="88564d64-dd55-4967-9721-5ccf31a1b880" providerId="ADAL" clId="{8785F3B5-7ABF-4988-A978-DB6150E773DD}" dt="2021-05-07T07:01:05.169" v="164" actId="1076"/>
          <ac:picMkLst>
            <pc:docMk/>
            <pc:sldMk cId="305865183" sldId="268"/>
            <ac:picMk id="20" creationId="{15C969D0-A5A6-4C33-AE32-600AB92FB34B}"/>
          </ac:picMkLst>
        </pc:picChg>
        <pc:picChg chg="del">
          <ac:chgData name="praise.thampi" userId="88564d64-dd55-4967-9721-5ccf31a1b880" providerId="ADAL" clId="{8785F3B5-7ABF-4988-A978-DB6150E773DD}" dt="2021-05-07T06:58:15.494" v="117" actId="478"/>
          <ac:picMkLst>
            <pc:docMk/>
            <pc:sldMk cId="305865183" sldId="268"/>
            <ac:picMk id="2052" creationId="{04183BE5-8561-47BE-A721-9A915711C96C}"/>
          </ac:picMkLst>
        </pc:picChg>
      </pc:sldChg>
      <pc:sldChg chg="new del">
        <pc:chgData name="praise.thampi" userId="88564d64-dd55-4967-9721-5ccf31a1b880" providerId="ADAL" clId="{8785F3B5-7ABF-4988-A978-DB6150E773DD}" dt="2021-05-07T07:02:21.296" v="175" actId="2696"/>
        <pc:sldMkLst>
          <pc:docMk/>
          <pc:sldMk cId="645400646" sldId="269"/>
        </pc:sldMkLst>
      </pc:sldChg>
      <pc:sldChg chg="addSp delSp modSp add mod delAnim">
        <pc:chgData name="praise.thampi" userId="88564d64-dd55-4967-9721-5ccf31a1b880" providerId="ADAL" clId="{8785F3B5-7ABF-4988-A978-DB6150E773DD}" dt="2021-05-07T07:09:18.801" v="190" actId="1076"/>
        <pc:sldMkLst>
          <pc:docMk/>
          <pc:sldMk cId="1063751978" sldId="269"/>
        </pc:sldMkLst>
        <pc:spChg chg="del">
          <ac:chgData name="praise.thampi" userId="88564d64-dd55-4967-9721-5ccf31a1b880" providerId="ADAL" clId="{8785F3B5-7ABF-4988-A978-DB6150E773DD}" dt="2021-05-07T07:07:37.247" v="186" actId="478"/>
          <ac:spMkLst>
            <pc:docMk/>
            <pc:sldMk cId="1063751978" sldId="269"/>
            <ac:spMk id="9" creationId="{CAAAA155-772A-45B8-B51B-3F20A72BEB1B}"/>
          </ac:spMkLst>
        </pc:spChg>
        <pc:spChg chg="mod">
          <ac:chgData name="praise.thampi" userId="88564d64-dd55-4967-9721-5ccf31a1b880" providerId="ADAL" clId="{8785F3B5-7ABF-4988-A978-DB6150E773DD}" dt="2021-05-07T07:08:09.042" v="187" actId="14100"/>
          <ac:spMkLst>
            <pc:docMk/>
            <pc:sldMk cId="1063751978" sldId="269"/>
            <ac:spMk id="18" creationId="{640451FE-D4D2-40E6-8F84-7CE6DF58A187}"/>
          </ac:spMkLst>
        </pc:spChg>
        <pc:spChg chg="del">
          <ac:chgData name="praise.thampi" userId="88564d64-dd55-4967-9721-5ccf31a1b880" providerId="ADAL" clId="{8785F3B5-7ABF-4988-A978-DB6150E773DD}" dt="2021-05-07T07:05:33.773" v="184" actId="478"/>
          <ac:spMkLst>
            <pc:docMk/>
            <pc:sldMk cId="1063751978" sldId="269"/>
            <ac:spMk id="19" creationId="{90E5290B-5CC9-40D9-9619-47BA7175173D}"/>
          </ac:spMkLst>
        </pc:spChg>
        <pc:spChg chg="add mod">
          <ac:chgData name="praise.thampi" userId="88564d64-dd55-4967-9721-5ccf31a1b880" providerId="ADAL" clId="{8785F3B5-7ABF-4988-A978-DB6150E773DD}" dt="2021-05-07T07:05:37.115" v="185" actId="1076"/>
          <ac:spMkLst>
            <pc:docMk/>
            <pc:sldMk cId="1063751978" sldId="269"/>
            <ac:spMk id="21" creationId="{FE33565B-D544-41A9-89D1-CFF5F8E2E182}"/>
          </ac:spMkLst>
        </pc:spChg>
        <pc:picChg chg="del mod">
          <ac:chgData name="praise.thampi" userId="88564d64-dd55-4967-9721-5ccf31a1b880" providerId="ADAL" clId="{8785F3B5-7ABF-4988-A978-DB6150E773DD}" dt="2021-05-07T07:02:44.013" v="180" actId="478"/>
          <ac:picMkLst>
            <pc:docMk/>
            <pc:sldMk cId="1063751978" sldId="269"/>
            <ac:picMk id="4" creationId="{515E30E2-A79E-4168-86BF-960210DC609F}"/>
          </ac:picMkLst>
        </pc:picChg>
        <pc:picChg chg="add mod">
          <ac:chgData name="praise.thampi" userId="88564d64-dd55-4967-9721-5ccf31a1b880" providerId="ADAL" clId="{8785F3B5-7ABF-4988-A978-DB6150E773DD}" dt="2021-05-07T07:09:18.801" v="190" actId="1076"/>
          <ac:picMkLst>
            <pc:docMk/>
            <pc:sldMk cId="1063751978" sldId="269"/>
            <ac:picMk id="5" creationId="{6C42BCD7-5F34-4C77-9F17-39418A05C260}"/>
          </ac:picMkLst>
        </pc:picChg>
        <pc:picChg chg="del">
          <ac:chgData name="praise.thampi" userId="88564d64-dd55-4967-9721-5ccf31a1b880" providerId="ADAL" clId="{8785F3B5-7ABF-4988-A978-DB6150E773DD}" dt="2021-05-07T07:02:42.382" v="178" actId="478"/>
          <ac:picMkLst>
            <pc:docMk/>
            <pc:sldMk cId="1063751978" sldId="269"/>
            <ac:picMk id="6" creationId="{CDA1B317-950F-4842-BBF6-84462792D3A3}"/>
          </ac:picMkLst>
        </pc:picChg>
        <pc:picChg chg="del">
          <ac:chgData name="praise.thampi" userId="88564d64-dd55-4967-9721-5ccf31a1b880" providerId="ADAL" clId="{8785F3B5-7ABF-4988-A978-DB6150E773DD}" dt="2021-05-07T07:02:38.871" v="177" actId="478"/>
          <ac:picMkLst>
            <pc:docMk/>
            <pc:sldMk cId="1063751978" sldId="269"/>
            <ac:picMk id="8" creationId="{50CB894C-2017-4592-BB2D-F25168D4886B}"/>
          </ac:picMkLst>
        </pc:picChg>
        <pc:picChg chg="del">
          <ac:chgData name="praise.thampi" userId="88564d64-dd55-4967-9721-5ccf31a1b880" providerId="ADAL" clId="{8785F3B5-7ABF-4988-A978-DB6150E773DD}" dt="2021-05-07T07:05:09.173" v="181" actId="478"/>
          <ac:picMkLst>
            <pc:docMk/>
            <pc:sldMk cId="1063751978" sldId="269"/>
            <ac:picMk id="20" creationId="{15C969D0-A5A6-4C33-AE32-600AB92FB34B}"/>
          </ac:picMkLst>
        </pc:picChg>
      </pc:sldChg>
      <pc:sldChg chg="modSp mod modNotesTx">
        <pc:chgData name="praise.thampi" userId="88564d64-dd55-4967-9721-5ccf31a1b880" providerId="ADAL" clId="{8785F3B5-7ABF-4988-A978-DB6150E773DD}" dt="2021-05-07T07:26:16.948" v="1066" actId="20577"/>
        <pc:sldMkLst>
          <pc:docMk/>
          <pc:sldMk cId="2088873697" sldId="270"/>
        </pc:sldMkLst>
        <pc:spChg chg="mod">
          <ac:chgData name="praise.thampi" userId="88564d64-dd55-4967-9721-5ccf31a1b880" providerId="ADAL" clId="{8785F3B5-7ABF-4988-A978-DB6150E773DD}" dt="2021-05-07T07:26:07.370" v="1065" actId="20577"/>
          <ac:spMkLst>
            <pc:docMk/>
            <pc:sldMk cId="2088873697" sldId="270"/>
            <ac:spMk id="18" creationId="{640451FE-D4D2-40E6-8F84-7CE6DF58A187}"/>
          </ac:spMkLst>
        </pc:spChg>
        <pc:picChg chg="mod">
          <ac:chgData name="praise.thampi" userId="88564d64-dd55-4967-9721-5ccf31a1b880" providerId="ADAL" clId="{8785F3B5-7ABF-4988-A978-DB6150E773DD}" dt="2021-05-07T07:25:09.152" v="1030" actId="14100"/>
          <ac:picMkLst>
            <pc:docMk/>
            <pc:sldMk cId="2088873697" sldId="270"/>
            <ac:picMk id="2052" creationId="{04183BE5-8561-47BE-A721-9A915711C96C}"/>
          </ac:picMkLst>
        </pc:picChg>
      </pc:sldChg>
      <pc:sldChg chg="modSp mod modNotesTx">
        <pc:chgData name="praise.thampi" userId="88564d64-dd55-4967-9721-5ccf31a1b880" providerId="ADAL" clId="{8785F3B5-7ABF-4988-A978-DB6150E773DD}" dt="2021-05-07T07:17:38.410" v="647" actId="1076"/>
        <pc:sldMkLst>
          <pc:docMk/>
          <pc:sldMk cId="305865183" sldId="271"/>
        </pc:sldMkLst>
        <pc:picChg chg="mod">
          <ac:chgData name="praise.thampi" userId="88564d64-dd55-4967-9721-5ccf31a1b880" providerId="ADAL" clId="{8785F3B5-7ABF-4988-A978-DB6150E773DD}" dt="2021-05-07T07:17:38.410" v="647" actId="1076"/>
          <ac:picMkLst>
            <pc:docMk/>
            <pc:sldMk cId="305865183" sldId="271"/>
            <ac:picMk id="20" creationId="{15C969D0-A5A6-4C33-AE32-600AB92FB34B}"/>
          </ac:picMkLst>
        </pc:picChg>
      </pc:sldChg>
      <pc:sldChg chg="addSp modSp mod modNotesTx">
        <pc:chgData name="praise.thampi" userId="88564d64-dd55-4967-9721-5ccf31a1b880" providerId="ADAL" clId="{8785F3B5-7ABF-4988-A978-DB6150E773DD}" dt="2021-05-07T07:22:53.566" v="1013" actId="20577"/>
        <pc:sldMkLst>
          <pc:docMk/>
          <pc:sldMk cId="1063751978" sldId="272"/>
        </pc:sldMkLst>
        <pc:spChg chg="mod">
          <ac:chgData name="praise.thampi" userId="88564d64-dd55-4967-9721-5ccf31a1b880" providerId="ADAL" clId="{8785F3B5-7ABF-4988-A978-DB6150E773DD}" dt="2021-05-07T07:22:32.664" v="960" actId="20577"/>
          <ac:spMkLst>
            <pc:docMk/>
            <pc:sldMk cId="1063751978" sldId="272"/>
            <ac:spMk id="18" creationId="{640451FE-D4D2-40E6-8F84-7CE6DF58A187}"/>
          </ac:spMkLst>
        </pc:spChg>
        <pc:spChg chg="add mod">
          <ac:chgData name="praise.thampi" userId="88564d64-dd55-4967-9721-5ccf31a1b880" providerId="ADAL" clId="{8785F3B5-7ABF-4988-A978-DB6150E773DD}" dt="2021-05-07T07:19:03.238" v="670" actId="1076"/>
          <ac:spMkLst>
            <pc:docMk/>
            <pc:sldMk cId="1063751978" sldId="272"/>
            <ac:spMk id="22" creationId="{A6CD9E0A-F751-4F24-B9DF-EDBDDF991C9B}"/>
          </ac:spMkLst>
        </pc:spChg>
        <pc:spChg chg="add mod">
          <ac:chgData name="praise.thampi" userId="88564d64-dd55-4967-9721-5ccf31a1b880" providerId="ADAL" clId="{8785F3B5-7ABF-4988-A978-DB6150E773DD}" dt="2021-05-07T07:19:15.455" v="679" actId="20577"/>
          <ac:spMkLst>
            <pc:docMk/>
            <pc:sldMk cId="1063751978" sldId="272"/>
            <ac:spMk id="23" creationId="{3239BE25-D892-47DB-AA20-E3E42C0BF033}"/>
          </ac:spMkLst>
        </pc:spChg>
        <pc:picChg chg="mod">
          <ac:chgData name="praise.thampi" userId="88564d64-dd55-4967-9721-5ccf31a1b880" providerId="ADAL" clId="{8785F3B5-7ABF-4988-A978-DB6150E773DD}" dt="2021-05-07T07:18:23.293" v="660" actId="1076"/>
          <ac:picMkLst>
            <pc:docMk/>
            <pc:sldMk cId="1063751978" sldId="272"/>
            <ac:picMk id="5" creationId="{6C42BCD7-5F34-4C77-9F17-39418A05C260}"/>
          </ac:picMkLst>
        </pc:picChg>
        <pc:picChg chg="add mod">
          <ac:chgData name="praise.thampi" userId="88564d64-dd55-4967-9721-5ccf31a1b880" providerId="ADAL" clId="{8785F3B5-7ABF-4988-A978-DB6150E773DD}" dt="2021-05-07T07:18:21.823" v="659" actId="14100"/>
          <ac:picMkLst>
            <pc:docMk/>
            <pc:sldMk cId="1063751978" sldId="272"/>
            <ac:picMk id="10" creationId="{2977E491-A40E-4BAB-B6A1-8158B86D6742}"/>
          </ac:picMkLst>
        </pc:picChg>
      </pc:sldChg>
    </pc:docChg>
  </pc:docChgLst>
  <pc:docChgLst>
    <pc:chgData name="Patnala, Ankit" userId="S::a.patnala_fz-juelich.de#ext#@bonding1.onmicrosoft.com::f80aff57-0a3d-408b-b4d5-298ac00a7fb0" providerId="AD" clId="Web-{787DD15A-1DAE-4BD4-A048-1DF37F15F7F9}"/>
    <pc:docChg chg="modSld">
      <pc:chgData name="Patnala, Ankit" userId="S::a.patnala_fz-juelich.de#ext#@bonding1.onmicrosoft.com::f80aff57-0a3d-408b-b4d5-298ac00a7fb0" providerId="AD" clId="Web-{787DD15A-1DAE-4BD4-A048-1DF37F15F7F9}" dt="2021-05-07T09:32:36.690" v="193" actId="20577"/>
      <pc:docMkLst>
        <pc:docMk/>
      </pc:docMkLst>
      <pc:sldChg chg="modSp">
        <pc:chgData name="Patnala, Ankit" userId="S::a.patnala_fz-juelich.de#ext#@bonding1.onmicrosoft.com::f80aff57-0a3d-408b-b4d5-298ac00a7fb0" providerId="AD" clId="Web-{787DD15A-1DAE-4BD4-A048-1DF37F15F7F9}" dt="2021-05-07T09:20:20.456" v="166" actId="14100"/>
        <pc:sldMkLst>
          <pc:docMk/>
          <pc:sldMk cId="732116058" sldId="260"/>
        </pc:sldMkLst>
        <pc:spChg chg="mod">
          <ac:chgData name="Patnala, Ankit" userId="S::a.patnala_fz-juelich.de#ext#@bonding1.onmicrosoft.com::f80aff57-0a3d-408b-b4d5-298ac00a7fb0" providerId="AD" clId="Web-{787DD15A-1DAE-4BD4-A048-1DF37F15F7F9}" dt="2021-05-07T09:20:20.456" v="166" actId="14100"/>
          <ac:spMkLst>
            <pc:docMk/>
            <pc:sldMk cId="732116058" sldId="260"/>
            <ac:spMk id="13" creationId="{00000000-0000-0000-0000-000000000000}"/>
          </ac:spMkLst>
        </pc:spChg>
      </pc:sldChg>
      <pc:sldChg chg="modSp">
        <pc:chgData name="Patnala, Ankit" userId="S::a.patnala_fz-juelich.de#ext#@bonding1.onmicrosoft.com::f80aff57-0a3d-408b-b4d5-298ac00a7fb0" providerId="AD" clId="Web-{787DD15A-1DAE-4BD4-A048-1DF37F15F7F9}" dt="2021-05-07T09:20:13.034" v="165" actId="14100"/>
        <pc:sldMkLst>
          <pc:docMk/>
          <pc:sldMk cId="302489856" sldId="261"/>
        </pc:sldMkLst>
        <pc:spChg chg="mod">
          <ac:chgData name="Patnala, Ankit" userId="S::a.patnala_fz-juelich.de#ext#@bonding1.onmicrosoft.com::f80aff57-0a3d-408b-b4d5-298ac00a7fb0" providerId="AD" clId="Web-{787DD15A-1DAE-4BD4-A048-1DF37F15F7F9}" dt="2021-05-07T09:20:13.034" v="165" actId="14100"/>
          <ac:spMkLst>
            <pc:docMk/>
            <pc:sldMk cId="302489856" sldId="261"/>
            <ac:spMk id="42" creationId="{AEE9FEDD-84DC-45C9-AB75-0EE726D2B1E0}"/>
          </ac:spMkLst>
        </pc:spChg>
        <pc:spChg chg="mod">
          <ac:chgData name="Patnala, Ankit" userId="S::a.patnala_fz-juelich.de#ext#@bonding1.onmicrosoft.com::f80aff57-0a3d-408b-b4d5-298ac00a7fb0" providerId="AD" clId="Web-{787DD15A-1DAE-4BD4-A048-1DF37F15F7F9}" dt="2021-05-07T09:20:00.628" v="163" actId="14100"/>
          <ac:spMkLst>
            <pc:docMk/>
            <pc:sldMk cId="302489856" sldId="261"/>
            <ac:spMk id="46" creationId="{34DFDBEC-9FE6-4EF1-9E33-816186420CB7}"/>
          </ac:spMkLst>
        </pc:spChg>
        <pc:spChg chg="mod">
          <ac:chgData name="Patnala, Ankit" userId="S::a.patnala_fz-juelich.de#ext#@bonding1.onmicrosoft.com::f80aff57-0a3d-408b-b4d5-298ac00a7fb0" providerId="AD" clId="Web-{787DD15A-1DAE-4BD4-A048-1DF37F15F7F9}" dt="2021-05-07T09:20:03.769" v="164" actId="14100"/>
          <ac:spMkLst>
            <pc:docMk/>
            <pc:sldMk cId="302489856" sldId="261"/>
            <ac:spMk id="50" creationId="{397BDAB7-5657-42C8-8988-3F49D4C791E5}"/>
          </ac:spMkLst>
        </pc:spChg>
      </pc:sldChg>
      <pc:sldChg chg="addSp delSp modSp">
        <pc:chgData name="Patnala, Ankit" userId="S::a.patnala_fz-juelich.de#ext#@bonding1.onmicrosoft.com::f80aff57-0a3d-408b-b4d5-298ac00a7fb0" providerId="AD" clId="Web-{787DD15A-1DAE-4BD4-A048-1DF37F15F7F9}" dt="2021-05-07T09:18:13.907" v="160"/>
        <pc:sldMkLst>
          <pc:docMk/>
          <pc:sldMk cId="1532135535" sldId="262"/>
        </pc:sldMkLst>
        <pc:spChg chg="mod">
          <ac:chgData name="Patnala, Ankit" userId="S::a.patnala_fz-juelich.de#ext#@bonding1.onmicrosoft.com::f80aff57-0a3d-408b-b4d5-298ac00a7fb0" providerId="AD" clId="Web-{787DD15A-1DAE-4BD4-A048-1DF37F15F7F9}" dt="2021-05-07T09:08:37.036" v="104" actId="1076"/>
          <ac:spMkLst>
            <pc:docMk/>
            <pc:sldMk cId="1532135535" sldId="262"/>
            <ac:spMk id="3" creationId="{CEBDEB86-28D1-43A9-9645-2EF0A3797303}"/>
          </ac:spMkLst>
        </pc:spChg>
        <pc:spChg chg="mod">
          <ac:chgData name="Patnala, Ankit" userId="S::a.patnala_fz-juelich.de#ext#@bonding1.onmicrosoft.com::f80aff57-0a3d-408b-b4d5-298ac00a7fb0" providerId="AD" clId="Web-{787DD15A-1DAE-4BD4-A048-1DF37F15F7F9}" dt="2021-05-07T09:08:41.161" v="105" actId="1076"/>
          <ac:spMkLst>
            <pc:docMk/>
            <pc:sldMk cId="1532135535" sldId="262"/>
            <ac:spMk id="20" creationId="{6B2F0AA6-94F8-4FD3-81E9-13D864E81FAF}"/>
          </ac:spMkLst>
        </pc:spChg>
        <pc:graphicFrameChg chg="mod modGraphic">
          <ac:chgData name="Patnala, Ankit" userId="S::a.patnala_fz-juelich.de#ext#@bonding1.onmicrosoft.com::f80aff57-0a3d-408b-b4d5-298ac00a7fb0" providerId="AD" clId="Web-{787DD15A-1DAE-4BD4-A048-1DF37F15F7F9}" dt="2021-05-07T09:18:13.907" v="160"/>
          <ac:graphicFrameMkLst>
            <pc:docMk/>
            <pc:sldMk cId="1532135535" sldId="262"/>
            <ac:graphicFrameMk id="10" creationId="{00000000-0000-0000-0000-000000000000}"/>
          </ac:graphicFrameMkLst>
        </pc:graphicFrameChg>
        <pc:graphicFrameChg chg="add del mod">
          <ac:chgData name="Patnala, Ankit" userId="S::a.patnala_fz-juelich.de#ext#@bonding1.onmicrosoft.com::f80aff57-0a3d-408b-b4d5-298ac00a7fb0" providerId="AD" clId="Web-{787DD15A-1DAE-4BD4-A048-1DF37F15F7F9}" dt="2021-05-07T09:07:19.503" v="72"/>
          <ac:graphicFrameMkLst>
            <pc:docMk/>
            <pc:sldMk cId="1532135535" sldId="262"/>
            <ac:graphicFrameMk id="11" creationId="{B364FAE9-A89D-4B16-ABFD-E1D74E29E1FE}"/>
          </ac:graphicFrameMkLst>
        </pc:graphicFrameChg>
        <pc:picChg chg="mod">
          <ac:chgData name="Patnala, Ankit" userId="S::a.patnala_fz-juelich.de#ext#@bonding1.onmicrosoft.com::f80aff57-0a3d-408b-b4d5-298ac00a7fb0" providerId="AD" clId="Web-{787DD15A-1DAE-4BD4-A048-1DF37F15F7F9}" dt="2021-05-07T09:08:09.239" v="98" actId="14100"/>
          <ac:picMkLst>
            <pc:docMk/>
            <pc:sldMk cId="1532135535" sldId="262"/>
            <ac:picMk id="4" creationId="{C1A9DA73-E4F9-4C0A-BABE-93E662A86024}"/>
          </ac:picMkLst>
        </pc:picChg>
        <pc:picChg chg="del">
          <ac:chgData name="Patnala, Ankit" userId="S::a.patnala_fz-juelich.de#ext#@bonding1.onmicrosoft.com::f80aff57-0a3d-408b-b4d5-298ac00a7fb0" providerId="AD" clId="Web-{787DD15A-1DAE-4BD4-A048-1DF37F15F7F9}" dt="2021-05-07T09:05:24.173" v="49"/>
          <ac:picMkLst>
            <pc:docMk/>
            <pc:sldMk cId="1532135535" sldId="262"/>
            <ac:picMk id="5" creationId="{6EF50E7F-02E4-4070-8865-6237100C6A64}"/>
          </ac:picMkLst>
        </pc:picChg>
        <pc:picChg chg="mod">
          <ac:chgData name="Patnala, Ankit" userId="S::a.patnala_fz-juelich.de#ext#@bonding1.onmicrosoft.com::f80aff57-0a3d-408b-b4d5-298ac00a7fb0" providerId="AD" clId="Web-{787DD15A-1DAE-4BD4-A048-1DF37F15F7F9}" dt="2021-05-07T09:08:04.567" v="96" actId="14100"/>
          <ac:picMkLst>
            <pc:docMk/>
            <pc:sldMk cId="1532135535" sldId="262"/>
            <ac:picMk id="6" creationId="{D912258C-3223-42C3-BBD7-C72B5EE3C0E1}"/>
          </ac:picMkLst>
        </pc:picChg>
        <pc:picChg chg="del">
          <ac:chgData name="Patnala, Ankit" userId="S::a.patnala_fz-juelich.de#ext#@bonding1.onmicrosoft.com::f80aff57-0a3d-408b-b4d5-298ac00a7fb0" providerId="AD" clId="Web-{787DD15A-1DAE-4BD4-A048-1DF37F15F7F9}" dt="2021-05-07T09:05:22.829" v="48"/>
          <ac:picMkLst>
            <pc:docMk/>
            <pc:sldMk cId="1532135535" sldId="262"/>
            <ac:picMk id="7" creationId="{D5DBDDCE-E22D-4FD6-BE80-A0C40136575B}"/>
          </ac:picMkLst>
        </pc:picChg>
        <pc:picChg chg="mod">
          <ac:chgData name="Patnala, Ankit" userId="S::a.patnala_fz-juelich.de#ext#@bonding1.onmicrosoft.com::f80aff57-0a3d-408b-b4d5-298ac00a7fb0" providerId="AD" clId="Web-{787DD15A-1DAE-4BD4-A048-1DF37F15F7F9}" dt="2021-05-07T09:17:13.703" v="132" actId="14100"/>
          <ac:picMkLst>
            <pc:docMk/>
            <pc:sldMk cId="1532135535" sldId="262"/>
            <ac:picMk id="8" creationId="{D20ED20A-D812-4549-B609-FE06AF6F8287}"/>
          </ac:picMkLst>
        </pc:picChg>
        <pc:picChg chg="del">
          <ac:chgData name="Patnala, Ankit" userId="S::a.patnala_fz-juelich.de#ext#@bonding1.onmicrosoft.com::f80aff57-0a3d-408b-b4d5-298ac00a7fb0" providerId="AD" clId="Web-{787DD15A-1DAE-4BD4-A048-1DF37F15F7F9}" dt="2021-05-07T09:05:22.251" v="47"/>
          <ac:picMkLst>
            <pc:docMk/>
            <pc:sldMk cId="1532135535" sldId="262"/>
            <ac:picMk id="9" creationId="{3225289E-4EF0-4406-B2B2-C4030CB3D27F}"/>
          </ac:picMkLst>
        </pc:picChg>
        <pc:picChg chg="add mod">
          <ac:chgData name="Patnala, Ankit" userId="S::a.patnala_fz-juelich.de#ext#@bonding1.onmicrosoft.com::f80aff57-0a3d-408b-b4d5-298ac00a7fb0" providerId="AD" clId="Web-{787DD15A-1DAE-4BD4-A048-1DF37F15F7F9}" dt="2021-05-07T09:09:14.084" v="110" actId="14100"/>
          <ac:picMkLst>
            <pc:docMk/>
            <pc:sldMk cId="1532135535" sldId="262"/>
            <ac:picMk id="12" creationId="{F8750394-8E7A-4CA5-91D0-54EB526C7AB7}"/>
          </ac:picMkLst>
        </pc:picChg>
        <pc:picChg chg="add mod">
          <ac:chgData name="Patnala, Ankit" userId="S::a.patnala_fz-juelich.de#ext#@bonding1.onmicrosoft.com::f80aff57-0a3d-408b-b4d5-298ac00a7fb0" providerId="AD" clId="Web-{787DD15A-1DAE-4BD4-A048-1DF37F15F7F9}" dt="2021-05-07T09:09:31.350" v="116" actId="14100"/>
          <ac:picMkLst>
            <pc:docMk/>
            <pc:sldMk cId="1532135535" sldId="262"/>
            <ac:picMk id="13" creationId="{27C4EBCB-FE2A-4A86-A60B-5C07450F0F57}"/>
          </ac:picMkLst>
        </pc:picChg>
        <pc:picChg chg="add mod">
          <ac:chgData name="Patnala, Ankit" userId="S::a.patnala_fz-juelich.de#ext#@bonding1.onmicrosoft.com::f80aff57-0a3d-408b-b4d5-298ac00a7fb0" providerId="AD" clId="Web-{787DD15A-1DAE-4BD4-A048-1DF37F15F7F9}" dt="2021-05-07T09:09:58.257" v="120" actId="14100"/>
          <ac:picMkLst>
            <pc:docMk/>
            <pc:sldMk cId="1532135535" sldId="262"/>
            <ac:picMk id="14" creationId="{3AFF0CAB-0784-47DB-BC36-902DD0E24792}"/>
          </ac:picMkLst>
        </pc:picChg>
        <pc:picChg chg="add mod">
          <ac:chgData name="Patnala, Ankit" userId="S::a.patnala_fz-juelich.de#ext#@bonding1.onmicrosoft.com::f80aff57-0a3d-408b-b4d5-298ac00a7fb0" providerId="AD" clId="Web-{787DD15A-1DAE-4BD4-A048-1DF37F15F7F9}" dt="2021-05-07T09:10:19.601" v="124" actId="14100"/>
          <ac:picMkLst>
            <pc:docMk/>
            <pc:sldMk cId="1532135535" sldId="262"/>
            <ac:picMk id="15" creationId="{4DA41F9E-BF13-4519-A387-1E7CF9AF50A0}"/>
          </ac:picMkLst>
        </pc:picChg>
        <pc:picChg chg="add mod">
          <ac:chgData name="Patnala, Ankit" userId="S::a.patnala_fz-juelich.de#ext#@bonding1.onmicrosoft.com::f80aff57-0a3d-408b-b4d5-298ac00a7fb0" providerId="AD" clId="Web-{787DD15A-1DAE-4BD4-A048-1DF37F15F7F9}" dt="2021-05-07T09:17:22.406" v="134" actId="14100"/>
          <ac:picMkLst>
            <pc:docMk/>
            <pc:sldMk cId="1532135535" sldId="262"/>
            <ac:picMk id="16" creationId="{496F9EA8-AF79-4BA9-A7F4-0B43EE9C3776}"/>
          </ac:picMkLst>
        </pc:picChg>
        <pc:picChg chg="add mod">
          <ac:chgData name="Patnala, Ankit" userId="S::a.patnala_fz-juelich.de#ext#@bonding1.onmicrosoft.com::f80aff57-0a3d-408b-b4d5-298ac00a7fb0" providerId="AD" clId="Web-{787DD15A-1DAE-4BD4-A048-1DF37F15F7F9}" dt="2021-05-07T09:17:44.797" v="138" actId="14100"/>
          <ac:picMkLst>
            <pc:docMk/>
            <pc:sldMk cId="1532135535" sldId="262"/>
            <ac:picMk id="17" creationId="{819C99C7-9162-45D6-9389-205AAC85217C}"/>
          </ac:picMkLst>
        </pc:picChg>
      </pc:sldChg>
      <pc:sldChg chg="modSp">
        <pc:chgData name="Patnala, Ankit" userId="S::a.patnala_fz-juelich.de#ext#@bonding1.onmicrosoft.com::f80aff57-0a3d-408b-b4d5-298ac00a7fb0" providerId="AD" clId="Web-{787DD15A-1DAE-4BD4-A048-1DF37F15F7F9}" dt="2021-05-07T09:03:08.639" v="19" actId="20577"/>
        <pc:sldMkLst>
          <pc:docMk/>
          <pc:sldMk cId="3920032994" sldId="263"/>
        </pc:sldMkLst>
        <pc:spChg chg="mod">
          <ac:chgData name="Patnala, Ankit" userId="S::a.patnala_fz-juelich.de#ext#@bonding1.onmicrosoft.com::f80aff57-0a3d-408b-b4d5-298ac00a7fb0" providerId="AD" clId="Web-{787DD15A-1DAE-4BD4-A048-1DF37F15F7F9}" dt="2021-05-07T09:02:50.326" v="9" actId="14100"/>
          <ac:spMkLst>
            <pc:docMk/>
            <pc:sldMk cId="3920032994" sldId="263"/>
            <ac:spMk id="3" creationId="{18257B9B-4289-411B-B9B1-D5A42737B43F}"/>
          </ac:spMkLst>
        </pc:spChg>
        <pc:spChg chg="mod">
          <ac:chgData name="Patnala, Ankit" userId="S::a.patnala_fz-juelich.de#ext#@bonding1.onmicrosoft.com::f80aff57-0a3d-408b-b4d5-298ac00a7fb0" providerId="AD" clId="Web-{787DD15A-1DAE-4BD4-A048-1DF37F15F7F9}" dt="2021-05-07T09:03:08.639" v="19" actId="20577"/>
          <ac:spMkLst>
            <pc:docMk/>
            <pc:sldMk cId="3920032994" sldId="263"/>
            <ac:spMk id="5" creationId="{12199DF9-0C17-4F8F-84B3-9FE54F30510C}"/>
          </ac:spMkLst>
        </pc:spChg>
        <pc:spChg chg="mod">
          <ac:chgData name="Patnala, Ankit" userId="S::a.patnala_fz-juelich.de#ext#@bonding1.onmicrosoft.com::f80aff57-0a3d-408b-b4d5-298ac00a7fb0" providerId="AD" clId="Web-{787DD15A-1DAE-4BD4-A048-1DF37F15F7F9}" dt="2021-05-07T09:02:40.138" v="6" actId="1076"/>
          <ac:spMkLst>
            <pc:docMk/>
            <pc:sldMk cId="3920032994" sldId="263"/>
            <ac:spMk id="18" creationId="{00000000-0000-0000-0000-000000000000}"/>
          </ac:spMkLst>
        </pc:spChg>
        <pc:spChg chg="mod">
          <ac:chgData name="Patnala, Ankit" userId="S::a.patnala_fz-juelich.de#ext#@bonding1.onmicrosoft.com::f80aff57-0a3d-408b-b4d5-298ac00a7fb0" providerId="AD" clId="Web-{787DD15A-1DAE-4BD4-A048-1DF37F15F7F9}" dt="2021-05-07T09:02:43.779" v="7" actId="14100"/>
          <ac:spMkLst>
            <pc:docMk/>
            <pc:sldMk cId="3920032994" sldId="263"/>
            <ac:spMk id="19" creationId="{00000000-0000-0000-0000-000000000000}"/>
          </ac:spMkLst>
        </pc:spChg>
        <pc:spChg chg="mod">
          <ac:chgData name="Patnala, Ankit" userId="S::a.patnala_fz-juelich.de#ext#@bonding1.onmicrosoft.com::f80aff57-0a3d-408b-b4d5-298ac00a7fb0" providerId="AD" clId="Web-{787DD15A-1DAE-4BD4-A048-1DF37F15F7F9}" dt="2021-05-07T09:03:01.686" v="14" actId="20577"/>
          <ac:spMkLst>
            <pc:docMk/>
            <pc:sldMk cId="3920032994" sldId="263"/>
            <ac:spMk id="20" creationId="{00000000-0000-0000-0000-000000000000}"/>
          </ac:spMkLst>
        </pc:spChg>
      </pc:sldChg>
      <pc:sldChg chg="modSp">
        <pc:chgData name="Patnala, Ankit" userId="S::a.patnala_fz-juelich.de#ext#@bonding1.onmicrosoft.com::f80aff57-0a3d-408b-b4d5-298ac00a7fb0" providerId="AD" clId="Web-{787DD15A-1DAE-4BD4-A048-1DF37F15F7F9}" dt="2021-05-07T09:20:39.582" v="169" actId="14100"/>
        <pc:sldMkLst>
          <pc:docMk/>
          <pc:sldMk cId="1886045928" sldId="267"/>
        </pc:sldMkLst>
        <pc:spChg chg="mod">
          <ac:chgData name="Patnala, Ankit" userId="S::a.patnala_fz-juelich.de#ext#@bonding1.onmicrosoft.com::f80aff57-0a3d-408b-b4d5-298ac00a7fb0" providerId="AD" clId="Web-{787DD15A-1DAE-4BD4-A048-1DF37F15F7F9}" dt="2021-05-07T09:20:30.629" v="167" actId="14100"/>
          <ac:spMkLst>
            <pc:docMk/>
            <pc:sldMk cId="1886045928" sldId="267"/>
            <ac:spMk id="5" creationId="{84D714A7-9FA0-4427-B056-B140B7ED67A9}"/>
          </ac:spMkLst>
        </pc:spChg>
        <pc:spChg chg="mod">
          <ac:chgData name="Patnala, Ankit" userId="S::a.patnala_fz-juelich.de#ext#@bonding1.onmicrosoft.com::f80aff57-0a3d-408b-b4d5-298ac00a7fb0" providerId="AD" clId="Web-{787DD15A-1DAE-4BD4-A048-1DF37F15F7F9}" dt="2021-05-07T09:20:36.129" v="168" actId="14100"/>
          <ac:spMkLst>
            <pc:docMk/>
            <pc:sldMk cId="1886045928" sldId="267"/>
            <ac:spMk id="9" creationId="{30887910-C3C6-4FA0-9F18-9F7BF2B0ACCB}"/>
          </ac:spMkLst>
        </pc:spChg>
        <pc:spChg chg="mod">
          <ac:chgData name="Patnala, Ankit" userId="S::a.patnala_fz-juelich.de#ext#@bonding1.onmicrosoft.com::f80aff57-0a3d-408b-b4d5-298ac00a7fb0" providerId="AD" clId="Web-{787DD15A-1DAE-4BD4-A048-1DF37F15F7F9}" dt="2021-05-07T09:20:39.582" v="169" actId="14100"/>
          <ac:spMkLst>
            <pc:docMk/>
            <pc:sldMk cId="1886045928" sldId="267"/>
            <ac:spMk id="13" creationId="{3B43059A-4744-4085-9FC7-E2BBE15E3940}"/>
          </ac:spMkLst>
        </pc:spChg>
      </pc:sldChg>
      <pc:sldChg chg="modSp">
        <pc:chgData name="Patnala, Ankit" userId="S::a.patnala_fz-juelich.de#ext#@bonding1.onmicrosoft.com::f80aff57-0a3d-408b-b4d5-298ac00a7fb0" providerId="AD" clId="Web-{787DD15A-1DAE-4BD4-A048-1DF37F15F7F9}" dt="2021-05-07T09:21:18.989" v="180" actId="20577"/>
        <pc:sldMkLst>
          <pc:docMk/>
          <pc:sldMk cId="1106526685" sldId="268"/>
        </pc:sldMkLst>
        <pc:spChg chg="mod">
          <ac:chgData name="Patnala, Ankit" userId="S::a.patnala_fz-juelich.de#ext#@bonding1.onmicrosoft.com::f80aff57-0a3d-408b-b4d5-298ac00a7fb0" providerId="AD" clId="Web-{787DD15A-1DAE-4BD4-A048-1DF37F15F7F9}" dt="2021-05-07T09:20:53.691" v="171" actId="14100"/>
          <ac:spMkLst>
            <pc:docMk/>
            <pc:sldMk cId="1106526685" sldId="268"/>
            <ac:spMk id="5" creationId="{EE00BC01-38BD-4F7F-A97B-07AE3C3C5F2A}"/>
          </ac:spMkLst>
        </pc:spChg>
        <pc:spChg chg="mod">
          <ac:chgData name="Patnala, Ankit" userId="S::a.patnala_fz-juelich.de#ext#@bonding1.onmicrosoft.com::f80aff57-0a3d-408b-b4d5-298ac00a7fb0" providerId="AD" clId="Web-{787DD15A-1DAE-4BD4-A048-1DF37F15F7F9}" dt="2021-05-07T09:20:56.801" v="172" actId="1076"/>
          <ac:spMkLst>
            <pc:docMk/>
            <pc:sldMk cId="1106526685" sldId="268"/>
            <ac:spMk id="7" creationId="{E6B4E7E0-CEE7-4EC0-9B77-EEE1C88C6DFF}"/>
          </ac:spMkLst>
        </pc:spChg>
        <pc:spChg chg="mod">
          <ac:chgData name="Patnala, Ankit" userId="S::a.patnala_fz-juelich.de#ext#@bonding1.onmicrosoft.com::f80aff57-0a3d-408b-b4d5-298ac00a7fb0" providerId="AD" clId="Web-{787DD15A-1DAE-4BD4-A048-1DF37F15F7F9}" dt="2021-05-07T09:21:01.864" v="174" actId="14100"/>
          <ac:spMkLst>
            <pc:docMk/>
            <pc:sldMk cId="1106526685" sldId="268"/>
            <ac:spMk id="9" creationId="{063E9C72-E4EA-4E5E-B48F-6DFBB19DBD11}"/>
          </ac:spMkLst>
        </pc:spChg>
        <pc:spChg chg="mod">
          <ac:chgData name="Patnala, Ankit" userId="S::a.patnala_fz-juelich.de#ext#@bonding1.onmicrosoft.com::f80aff57-0a3d-408b-b4d5-298ac00a7fb0" providerId="AD" clId="Web-{787DD15A-1DAE-4BD4-A048-1DF37F15F7F9}" dt="2021-05-07T09:21:05.051" v="175" actId="14100"/>
          <ac:spMkLst>
            <pc:docMk/>
            <pc:sldMk cId="1106526685" sldId="268"/>
            <ac:spMk id="13" creationId="{8D889E45-FA18-41A7-85C0-1273B7610327}"/>
          </ac:spMkLst>
        </pc:spChg>
        <pc:spChg chg="mod">
          <ac:chgData name="Patnala, Ankit" userId="S::a.patnala_fz-juelich.de#ext#@bonding1.onmicrosoft.com::f80aff57-0a3d-408b-b4d5-298ac00a7fb0" providerId="AD" clId="Web-{787DD15A-1DAE-4BD4-A048-1DF37F15F7F9}" dt="2021-05-07T09:21:18.989" v="180" actId="20577"/>
          <ac:spMkLst>
            <pc:docMk/>
            <pc:sldMk cId="1106526685" sldId="268"/>
            <ac:spMk id="17" creationId="{35907A52-0794-4125-B2C9-70FF8E46EFC6}"/>
          </ac:spMkLst>
        </pc:spChg>
      </pc:sldChg>
      <pc:sldChg chg="modSp">
        <pc:chgData name="Patnala, Ankit" userId="S::a.patnala_fz-juelich.de#ext#@bonding1.onmicrosoft.com::f80aff57-0a3d-408b-b4d5-298ac00a7fb0" providerId="AD" clId="Web-{787DD15A-1DAE-4BD4-A048-1DF37F15F7F9}" dt="2021-05-07T09:21:30.458" v="182" actId="14100"/>
        <pc:sldMkLst>
          <pc:docMk/>
          <pc:sldMk cId="2796952646" sldId="269"/>
        </pc:sldMkLst>
        <pc:spChg chg="mod">
          <ac:chgData name="Patnala, Ankit" userId="S::a.patnala_fz-juelich.de#ext#@bonding1.onmicrosoft.com::f80aff57-0a3d-408b-b4d5-298ac00a7fb0" providerId="AD" clId="Web-{787DD15A-1DAE-4BD4-A048-1DF37F15F7F9}" dt="2021-05-07T09:21:30.458" v="182" actId="14100"/>
          <ac:spMkLst>
            <pc:docMk/>
            <pc:sldMk cId="2796952646" sldId="269"/>
            <ac:spMk id="13" creationId="{4A9D80C0-EC03-4EEC-B6D9-3D88E03BF54D}"/>
          </ac:spMkLst>
        </pc:spChg>
        <pc:spChg chg="mod">
          <ac:chgData name="Patnala, Ankit" userId="S::a.patnala_fz-juelich.de#ext#@bonding1.onmicrosoft.com::f80aff57-0a3d-408b-b4d5-298ac00a7fb0" providerId="AD" clId="Web-{787DD15A-1DAE-4BD4-A048-1DF37F15F7F9}" dt="2021-05-07T09:21:26.567" v="181" actId="1076"/>
          <ac:spMkLst>
            <pc:docMk/>
            <pc:sldMk cId="2796952646" sldId="269"/>
            <ac:spMk id="15" creationId="{AD144AA1-FD6E-42AA-851B-AD52FB4683A6}"/>
          </ac:spMkLst>
        </pc:spChg>
      </pc:sldChg>
      <pc:sldChg chg="modSp">
        <pc:chgData name="Patnala, Ankit" userId="S::a.patnala_fz-juelich.de#ext#@bonding1.onmicrosoft.com::f80aff57-0a3d-408b-b4d5-298ac00a7fb0" providerId="AD" clId="Web-{787DD15A-1DAE-4BD4-A048-1DF37F15F7F9}" dt="2021-05-07T09:25:37.947" v="184" actId="20577"/>
        <pc:sldMkLst>
          <pc:docMk/>
          <pc:sldMk cId="2088873697" sldId="270"/>
        </pc:sldMkLst>
        <pc:spChg chg="mod">
          <ac:chgData name="Patnala, Ankit" userId="S::a.patnala_fz-juelich.de#ext#@bonding1.onmicrosoft.com::f80aff57-0a3d-408b-b4d5-298ac00a7fb0" providerId="AD" clId="Web-{787DD15A-1DAE-4BD4-A048-1DF37F15F7F9}" dt="2021-05-07T09:25:37.947" v="184" actId="20577"/>
          <ac:spMkLst>
            <pc:docMk/>
            <pc:sldMk cId="2088873697" sldId="270"/>
            <ac:spMk id="18" creationId="{640451FE-D4D2-40E6-8F84-7CE6DF58A187}"/>
          </ac:spMkLst>
        </pc:spChg>
      </pc:sldChg>
      <pc:sldChg chg="modSp">
        <pc:chgData name="Patnala, Ankit" userId="S::a.patnala_fz-juelich.de#ext#@bonding1.onmicrosoft.com::f80aff57-0a3d-408b-b4d5-298ac00a7fb0" providerId="AD" clId="Web-{787DD15A-1DAE-4BD4-A048-1DF37F15F7F9}" dt="2021-05-07T09:32:36.690" v="193" actId="20577"/>
        <pc:sldMkLst>
          <pc:docMk/>
          <pc:sldMk cId="1063751978" sldId="272"/>
        </pc:sldMkLst>
        <pc:spChg chg="mod">
          <ac:chgData name="Patnala, Ankit" userId="S::a.patnala_fz-juelich.de#ext#@bonding1.onmicrosoft.com::f80aff57-0a3d-408b-b4d5-298ac00a7fb0" providerId="AD" clId="Web-{787DD15A-1DAE-4BD4-A048-1DF37F15F7F9}" dt="2021-05-07T09:32:24.205" v="187" actId="14100"/>
          <ac:spMkLst>
            <pc:docMk/>
            <pc:sldMk cId="1063751978" sldId="272"/>
            <ac:spMk id="11" creationId="{00000000-0000-0000-0000-000000000000}"/>
          </ac:spMkLst>
        </pc:spChg>
        <pc:spChg chg="mod">
          <ac:chgData name="Patnala, Ankit" userId="S::a.patnala_fz-juelich.de#ext#@bonding1.onmicrosoft.com::f80aff57-0a3d-408b-b4d5-298ac00a7fb0" providerId="AD" clId="Web-{787DD15A-1DAE-4BD4-A048-1DF37F15F7F9}" dt="2021-05-07T09:32:27.393" v="188" actId="14100"/>
          <ac:spMkLst>
            <pc:docMk/>
            <pc:sldMk cId="1063751978" sldId="272"/>
            <ac:spMk id="12" creationId="{00000000-0000-0000-0000-000000000000}"/>
          </ac:spMkLst>
        </pc:spChg>
        <pc:spChg chg="mod">
          <ac:chgData name="Patnala, Ankit" userId="S::a.patnala_fz-juelich.de#ext#@bonding1.onmicrosoft.com::f80aff57-0a3d-408b-b4d5-298ac00a7fb0" providerId="AD" clId="Web-{787DD15A-1DAE-4BD4-A048-1DF37F15F7F9}" dt="2021-05-07T09:32:36.690" v="193" actId="20577"/>
          <ac:spMkLst>
            <pc:docMk/>
            <pc:sldMk cId="1063751978" sldId="272"/>
            <ac:spMk id="13" creationId="{00000000-0000-0000-0000-000000000000}"/>
          </ac:spMkLst>
        </pc:spChg>
        <pc:spChg chg="mod">
          <ac:chgData name="Patnala, Ankit" userId="S::a.patnala_fz-juelich.de#ext#@bonding1.onmicrosoft.com::f80aff57-0a3d-408b-b4d5-298ac00a7fb0" providerId="AD" clId="Web-{787DD15A-1DAE-4BD4-A048-1DF37F15F7F9}" dt="2021-05-07T09:28:09.856" v="186" actId="20577"/>
          <ac:spMkLst>
            <pc:docMk/>
            <pc:sldMk cId="1063751978" sldId="272"/>
            <ac:spMk id="18" creationId="{640451FE-D4D2-40E6-8F84-7CE6DF58A187}"/>
          </ac:spMkLst>
        </pc:spChg>
      </pc:sldChg>
    </pc:docChg>
  </pc:docChgLst>
  <pc:docChgLst>
    <pc:chgData name="tungdinh2821995" userId="S::tungdinh2821995_gmail.com#ext#@bonding1.onmicrosoft.com::9f990a3e-aa17-436d-8504-8cb86d4e21ee" providerId="AD" clId="Web-{5744B6A0-0E78-D5D4-936C-D5368810ED68}"/>
    <pc:docChg chg="modSld">
      <pc:chgData name="tungdinh2821995" userId="S::tungdinh2821995_gmail.com#ext#@bonding1.onmicrosoft.com::9f990a3e-aa17-436d-8504-8cb86d4e21ee" providerId="AD" clId="Web-{5744B6A0-0E78-D5D4-936C-D5368810ED68}" dt="2021-05-07T09:55:57.934" v="119" actId="20577"/>
      <pc:docMkLst>
        <pc:docMk/>
      </pc:docMkLst>
      <pc:sldChg chg="addSp delSp modSp">
        <pc:chgData name="tungdinh2821995" userId="S::tungdinh2821995_gmail.com#ext#@bonding1.onmicrosoft.com::9f990a3e-aa17-436d-8504-8cb86d4e21ee" providerId="AD" clId="Web-{5744B6A0-0E78-D5D4-936C-D5368810ED68}" dt="2021-05-07T09:55:57.934" v="119" actId="20577"/>
        <pc:sldMkLst>
          <pc:docMk/>
          <pc:sldMk cId="3581200802" sldId="266"/>
        </pc:sldMkLst>
        <pc:spChg chg="mod">
          <ac:chgData name="tungdinh2821995" userId="S::tungdinh2821995_gmail.com#ext#@bonding1.onmicrosoft.com::9f990a3e-aa17-436d-8504-8cb86d4e21ee" providerId="AD" clId="Web-{5744B6A0-0E78-D5D4-936C-D5368810ED68}" dt="2021-05-07T09:55:57.934" v="119" actId="20577"/>
          <ac:spMkLst>
            <pc:docMk/>
            <pc:sldMk cId="3581200802" sldId="266"/>
            <ac:spMk id="11" creationId="{1608E55D-DB75-463F-98E2-B86F5644FA76}"/>
          </ac:spMkLst>
        </pc:spChg>
        <pc:spChg chg="add del mod">
          <ac:chgData name="tungdinh2821995" userId="S::tungdinh2821995_gmail.com#ext#@bonding1.onmicrosoft.com::9f990a3e-aa17-436d-8504-8cb86d4e21ee" providerId="AD" clId="Web-{5744B6A0-0E78-D5D4-936C-D5368810ED68}" dt="2021-05-07T09:31:42.505" v="71"/>
          <ac:spMkLst>
            <pc:docMk/>
            <pc:sldMk cId="3581200802" sldId="266"/>
            <ac:spMk id="15" creationId="{F9A5143D-8F9B-4F83-8EC8-531745D9DBB3}"/>
          </ac:spMkLst>
        </pc:spChg>
        <pc:spChg chg="add mod">
          <ac:chgData name="tungdinh2821995" userId="S::tungdinh2821995_gmail.com#ext#@bonding1.onmicrosoft.com::9f990a3e-aa17-436d-8504-8cb86d4e21ee" providerId="AD" clId="Web-{5744B6A0-0E78-D5D4-936C-D5368810ED68}" dt="2021-05-07T09:55:45.417" v="115" actId="14100"/>
          <ac:spMkLst>
            <pc:docMk/>
            <pc:sldMk cId="3581200802" sldId="266"/>
            <ac:spMk id="16" creationId="{4276DDA3-1659-4285-BEF4-C074F7A95F56}"/>
          </ac:spMkLst>
        </pc:spChg>
        <pc:picChg chg="mod">
          <ac:chgData name="tungdinh2821995" userId="S::tungdinh2821995_gmail.com#ext#@bonding1.onmicrosoft.com::9f990a3e-aa17-436d-8504-8cb86d4e21ee" providerId="AD" clId="Web-{5744B6A0-0E78-D5D4-936C-D5368810ED68}" dt="2021-05-07T09:55:53.027" v="117" actId="1076"/>
          <ac:picMkLst>
            <pc:docMk/>
            <pc:sldMk cId="3581200802" sldId="266"/>
            <ac:picMk id="13" creationId="{304D7310-486C-431E-8025-F4FD72167437}"/>
          </ac:picMkLst>
        </pc:picChg>
        <pc:picChg chg="add mod modCrop">
          <ac:chgData name="tungdinh2821995" userId="S::tungdinh2821995_gmail.com#ext#@bonding1.onmicrosoft.com::9f990a3e-aa17-436d-8504-8cb86d4e21ee" providerId="AD" clId="Web-{5744B6A0-0E78-D5D4-936C-D5368810ED68}" dt="2021-05-07T09:31:27.395" v="67" actId="1076"/>
          <ac:picMkLst>
            <pc:docMk/>
            <pc:sldMk cId="3581200802" sldId="266"/>
            <ac:picMk id="14" creationId="{7E4E6BD5-08C9-41C2-B77D-BAE3298BC5BA}"/>
          </ac:picMkLst>
        </pc:picChg>
      </pc:sldChg>
      <pc:sldChg chg="modSp">
        <pc:chgData name="tungdinh2821995" userId="S::tungdinh2821995_gmail.com#ext#@bonding1.onmicrosoft.com::9f990a3e-aa17-436d-8504-8cb86d4e21ee" providerId="AD" clId="Web-{5744B6A0-0E78-D5D4-936C-D5368810ED68}" dt="2021-05-07T09:54:33.241" v="109" actId="20577"/>
        <pc:sldMkLst>
          <pc:docMk/>
          <pc:sldMk cId="1886045928" sldId="267"/>
        </pc:sldMkLst>
        <pc:spChg chg="mod">
          <ac:chgData name="tungdinh2821995" userId="S::tungdinh2821995_gmail.com#ext#@bonding1.onmicrosoft.com::9f990a3e-aa17-436d-8504-8cb86d4e21ee" providerId="AD" clId="Web-{5744B6A0-0E78-D5D4-936C-D5368810ED68}" dt="2021-05-07T09:54:33.241" v="109" actId="20577"/>
          <ac:spMkLst>
            <pc:docMk/>
            <pc:sldMk cId="1886045928" sldId="267"/>
            <ac:spMk id="2" creationId="{AFEC7DC6-A606-4D51-9688-2D65C6393190}"/>
          </ac:spMkLst>
        </pc:spChg>
      </pc:sldChg>
      <pc:sldChg chg="addSp delSp modSp">
        <pc:chgData name="tungdinh2821995" userId="S::tungdinh2821995_gmail.com#ext#@bonding1.onmicrosoft.com::9f990a3e-aa17-436d-8504-8cb86d4e21ee" providerId="AD" clId="Web-{5744B6A0-0E78-D5D4-936C-D5368810ED68}" dt="2021-05-07T09:27:54.961" v="58" actId="1076"/>
        <pc:sldMkLst>
          <pc:docMk/>
          <pc:sldMk cId="1106526685" sldId="268"/>
        </pc:sldMkLst>
        <pc:spChg chg="del">
          <ac:chgData name="tungdinh2821995" userId="S::tungdinh2821995_gmail.com#ext#@bonding1.onmicrosoft.com::9f990a3e-aa17-436d-8504-8cb86d4e21ee" providerId="AD" clId="Web-{5744B6A0-0E78-D5D4-936C-D5368810ED68}" dt="2021-05-07T09:24:27.464" v="47"/>
          <ac:spMkLst>
            <pc:docMk/>
            <pc:sldMk cId="1106526685" sldId="268"/>
            <ac:spMk id="4" creationId="{67685922-FE08-4E92-B3F1-9AF2E30934E2}"/>
          </ac:spMkLst>
        </pc:spChg>
        <pc:spChg chg="del">
          <ac:chgData name="tungdinh2821995" userId="S::tungdinh2821995_gmail.com#ext#@bonding1.onmicrosoft.com::9f990a3e-aa17-436d-8504-8cb86d4e21ee" providerId="AD" clId="Web-{5744B6A0-0E78-D5D4-936C-D5368810ED68}" dt="2021-05-07T09:24:27.464" v="46"/>
          <ac:spMkLst>
            <pc:docMk/>
            <pc:sldMk cId="1106526685" sldId="268"/>
            <ac:spMk id="26" creationId="{FE30E440-2D35-4027-BE3C-1D55B3B6ADCB}"/>
          </ac:spMkLst>
        </pc:spChg>
        <pc:spChg chg="del">
          <ac:chgData name="tungdinh2821995" userId="S::tungdinh2821995_gmail.com#ext#@bonding1.onmicrosoft.com::9f990a3e-aa17-436d-8504-8cb86d4e21ee" providerId="AD" clId="Web-{5744B6A0-0E78-D5D4-936C-D5368810ED68}" dt="2021-05-07T09:24:27.464" v="45"/>
          <ac:spMkLst>
            <pc:docMk/>
            <pc:sldMk cId="1106526685" sldId="268"/>
            <ac:spMk id="27" creationId="{A5E1B508-D99A-4A27-9F15-6515D68518F9}"/>
          </ac:spMkLst>
        </pc:spChg>
        <pc:spChg chg="del">
          <ac:chgData name="tungdinh2821995" userId="S::tungdinh2821995_gmail.com#ext#@bonding1.onmicrosoft.com::9f990a3e-aa17-436d-8504-8cb86d4e21ee" providerId="AD" clId="Web-{5744B6A0-0E78-D5D4-936C-D5368810ED68}" dt="2021-05-07T09:24:27.464" v="44"/>
          <ac:spMkLst>
            <pc:docMk/>
            <pc:sldMk cId="1106526685" sldId="268"/>
            <ac:spMk id="28" creationId="{1265EF49-DC5D-4361-8064-FA1D45B92959}"/>
          </ac:spMkLst>
        </pc:spChg>
        <pc:picChg chg="add del mod">
          <ac:chgData name="tungdinh2821995" userId="S::tungdinh2821995_gmail.com#ext#@bonding1.onmicrosoft.com::9f990a3e-aa17-436d-8504-8cb86d4e21ee" providerId="AD" clId="Web-{5744B6A0-0E78-D5D4-936C-D5368810ED68}" dt="2021-05-07T09:25:14.483" v="52"/>
          <ac:picMkLst>
            <pc:docMk/>
            <pc:sldMk cId="1106526685" sldId="268"/>
            <ac:picMk id="6" creationId="{1AACE8E1-0D1D-4A84-A868-B2CA115A9E83}"/>
          </ac:picMkLst>
        </pc:picChg>
        <pc:picChg chg="add del mod">
          <ac:chgData name="tungdinh2821995" userId="S::tungdinh2821995_gmail.com#ext#@bonding1.onmicrosoft.com::9f990a3e-aa17-436d-8504-8cb86d4e21ee" providerId="AD" clId="Web-{5744B6A0-0E78-D5D4-936C-D5368810ED68}" dt="2021-05-07T09:25:11.420" v="51"/>
          <ac:picMkLst>
            <pc:docMk/>
            <pc:sldMk cId="1106526685" sldId="268"/>
            <ac:picMk id="8" creationId="{3735F46D-86CF-407F-BD2F-671AF7E91DB6}"/>
          </ac:picMkLst>
        </pc:picChg>
        <pc:picChg chg="add mod modCrop">
          <ac:chgData name="tungdinh2821995" userId="S::tungdinh2821995_gmail.com#ext#@bonding1.onmicrosoft.com::9f990a3e-aa17-436d-8504-8cb86d4e21ee" providerId="AD" clId="Web-{5744B6A0-0E78-D5D4-936C-D5368810ED68}" dt="2021-05-07T09:27:54.961" v="58" actId="1076"/>
          <ac:picMkLst>
            <pc:docMk/>
            <pc:sldMk cId="1106526685" sldId="268"/>
            <ac:picMk id="10" creationId="{8E41F59E-F64E-46CB-A60D-BD830F2FBF29}"/>
          </ac:picMkLst>
        </pc:picChg>
      </pc:sldChg>
      <pc:sldChg chg="addSp delSp modSp">
        <pc:chgData name="tungdinh2821995" userId="S::tungdinh2821995_gmail.com#ext#@bonding1.onmicrosoft.com::9f990a3e-aa17-436d-8504-8cb86d4e21ee" providerId="AD" clId="Web-{5744B6A0-0E78-D5D4-936C-D5368810ED68}" dt="2021-05-07T09:54:38.163" v="112" actId="20577"/>
        <pc:sldMkLst>
          <pc:docMk/>
          <pc:sldMk cId="2796952646" sldId="269"/>
        </pc:sldMkLst>
        <pc:spChg chg="mod">
          <ac:chgData name="tungdinh2821995" userId="S::tungdinh2821995_gmail.com#ext#@bonding1.onmicrosoft.com::9f990a3e-aa17-436d-8504-8cb86d4e21ee" providerId="AD" clId="Web-{5744B6A0-0E78-D5D4-936C-D5368810ED68}" dt="2021-05-07T09:54:38.163" v="112" actId="20577"/>
          <ac:spMkLst>
            <pc:docMk/>
            <pc:sldMk cId="2796952646" sldId="269"/>
            <ac:spMk id="2" creationId="{31F44B91-0B24-4614-B596-63BA67710B52}"/>
          </ac:spMkLst>
        </pc:spChg>
        <pc:spChg chg="mod">
          <ac:chgData name="tungdinh2821995" userId="S::tungdinh2821995_gmail.com#ext#@bonding1.onmicrosoft.com::9f990a3e-aa17-436d-8504-8cb86d4e21ee" providerId="AD" clId="Web-{5744B6A0-0E78-D5D4-936C-D5368810ED68}" dt="2021-05-07T09:35:32.003" v="106" actId="20577"/>
          <ac:spMkLst>
            <pc:docMk/>
            <pc:sldMk cId="2796952646" sldId="269"/>
            <ac:spMk id="3" creationId="{C48D29C7-0301-457C-9CFF-3005D634127E}"/>
          </ac:spMkLst>
        </pc:spChg>
        <pc:spChg chg="del">
          <ac:chgData name="tungdinh2821995" userId="S::tungdinh2821995_gmail.com#ext#@bonding1.onmicrosoft.com::9f990a3e-aa17-436d-8504-8cb86d4e21ee" providerId="AD" clId="Web-{5744B6A0-0E78-D5D4-936C-D5368810ED68}" dt="2021-05-07T09:02:33.357" v="2"/>
          <ac:spMkLst>
            <pc:docMk/>
            <pc:sldMk cId="2796952646" sldId="269"/>
            <ac:spMk id="4" creationId="{9381360D-DBC1-4BD7-ABCE-F9788C2E20D5}"/>
          </ac:spMkLst>
        </pc:spChg>
        <pc:spChg chg="del">
          <ac:chgData name="tungdinh2821995" userId="S::tungdinh2821995_gmail.com#ext#@bonding1.onmicrosoft.com::9f990a3e-aa17-436d-8504-8cb86d4e21ee" providerId="AD" clId="Web-{5744B6A0-0E78-D5D4-936C-D5368810ED68}" dt="2021-05-07T09:02:37.748" v="3"/>
          <ac:spMkLst>
            <pc:docMk/>
            <pc:sldMk cId="2796952646" sldId="269"/>
            <ac:spMk id="6" creationId="{84D9068E-2188-4ED2-8710-550E85E6F0AB}"/>
          </ac:spMkLst>
        </pc:spChg>
        <pc:picChg chg="add del mod">
          <ac:chgData name="tungdinh2821995" userId="S::tungdinh2821995_gmail.com#ext#@bonding1.onmicrosoft.com::9f990a3e-aa17-436d-8504-8cb86d4e21ee" providerId="AD" clId="Web-{5744B6A0-0E78-D5D4-936C-D5368810ED68}" dt="2021-05-07T09:14:30.648" v="34"/>
          <ac:picMkLst>
            <pc:docMk/>
            <pc:sldMk cId="2796952646" sldId="269"/>
            <ac:picMk id="8" creationId="{C0D6A819-D54E-40EA-A5D1-C905424ED44A}"/>
          </ac:picMkLst>
        </pc:picChg>
        <pc:picChg chg="add del mod">
          <ac:chgData name="tungdinh2821995" userId="S::tungdinh2821995_gmail.com#ext#@bonding1.onmicrosoft.com::9f990a3e-aa17-436d-8504-8cb86d4e21ee" providerId="AD" clId="Web-{5744B6A0-0E78-D5D4-936C-D5368810ED68}" dt="2021-05-07T09:17:10.204" v="40"/>
          <ac:picMkLst>
            <pc:docMk/>
            <pc:sldMk cId="2796952646" sldId="269"/>
            <ac:picMk id="10" creationId="{D09F14A9-EF39-4F78-AE3E-F234653975C4}"/>
          </ac:picMkLst>
        </pc:picChg>
        <pc:picChg chg="add del mod">
          <ac:chgData name="tungdinh2821995" userId="S::tungdinh2821995_gmail.com#ext#@bonding1.onmicrosoft.com::9f990a3e-aa17-436d-8504-8cb86d4e21ee" providerId="AD" clId="Web-{5744B6A0-0E78-D5D4-936C-D5368810ED68}" dt="2021-05-07T09:15:32.871" v="37"/>
          <ac:picMkLst>
            <pc:docMk/>
            <pc:sldMk cId="2796952646" sldId="269"/>
            <ac:picMk id="12" creationId="{93FC0EF6-B6FC-4592-AA8A-8199CC697326}"/>
          </ac:picMkLst>
        </pc:picChg>
        <pc:picChg chg="add mod">
          <ac:chgData name="tungdinh2821995" userId="S::tungdinh2821995_gmail.com#ext#@bonding1.onmicrosoft.com::9f990a3e-aa17-436d-8504-8cb86d4e21ee" providerId="AD" clId="Web-{5744B6A0-0E78-D5D4-936C-D5368810ED68}" dt="2021-05-07T09:15:39.152" v="39" actId="1076"/>
          <ac:picMkLst>
            <pc:docMk/>
            <pc:sldMk cId="2796952646" sldId="269"/>
            <ac:picMk id="14" creationId="{DA8C9335-A100-4B2C-ADA1-BD449FEB1AF3}"/>
          </ac:picMkLst>
        </pc:picChg>
        <pc:picChg chg="add mod">
          <ac:chgData name="tungdinh2821995" userId="S::tungdinh2821995_gmail.com#ext#@bonding1.onmicrosoft.com::9f990a3e-aa17-436d-8504-8cb86d4e21ee" providerId="AD" clId="Web-{5744B6A0-0E78-D5D4-936C-D5368810ED68}" dt="2021-05-07T09:17:19.049" v="43" actId="1076"/>
          <ac:picMkLst>
            <pc:docMk/>
            <pc:sldMk cId="2796952646" sldId="269"/>
            <ac:picMk id="16" creationId="{094F510F-62CC-4E0A-92E3-AE86FE5E2C6F}"/>
          </ac:picMkLst>
        </pc:picChg>
      </pc:sldChg>
    </pc:docChg>
  </pc:docChgLst>
  <pc:docChgLst>
    <pc:chgData name="praise.thampi" userId="S::praise.thampi_rwth-aachen.de#ext#@bonding1.onmicrosoft.com::e394ed94-ae02-4792-bd00-1f6e59d16222" providerId="AD" clId="Web-{41DBC9AB-1946-4D7F-96B2-D2EBE1EE75A1}"/>
    <pc:docChg chg="modSld">
      <pc:chgData name="praise.thampi" userId="S::praise.thampi_rwth-aachen.de#ext#@bonding1.onmicrosoft.com::e394ed94-ae02-4792-bd00-1f6e59d16222" providerId="AD" clId="Web-{41DBC9AB-1946-4D7F-96B2-D2EBE1EE75A1}" dt="2021-05-07T09:50:48.276" v="1"/>
      <pc:docMkLst>
        <pc:docMk/>
      </pc:docMkLst>
      <pc:sldChg chg="modNotes">
        <pc:chgData name="praise.thampi" userId="S::praise.thampi_rwth-aachen.de#ext#@bonding1.onmicrosoft.com::e394ed94-ae02-4792-bd00-1f6e59d16222" providerId="AD" clId="Web-{41DBC9AB-1946-4D7F-96B2-D2EBE1EE75A1}" dt="2021-05-07T09:50:48.276" v="1"/>
        <pc:sldMkLst>
          <pc:docMk/>
          <pc:sldMk cId="302489856" sldId="261"/>
        </pc:sldMkLst>
      </pc:sldChg>
    </pc:docChg>
  </pc:docChgLst>
  <pc:docChgLst>
    <pc:chgData name="Patnala, Ankit" userId="S::a.patnala_fz-juelich.de#ext#@bonding1.onmicrosoft.com::f80aff57-0a3d-408b-b4d5-298ac00a7fb0" providerId="AD" clId="Web-{7947F3C5-1DD4-4159-995A-DC203582D9E4}"/>
    <pc:docChg chg="modSld">
      <pc:chgData name="Patnala, Ankit" userId="S::a.patnala_fz-juelich.de#ext#@bonding1.onmicrosoft.com::f80aff57-0a3d-408b-b4d5-298ac00a7fb0" providerId="AD" clId="Web-{7947F3C5-1DD4-4159-995A-DC203582D9E4}" dt="2021-05-07T07:30:46.185" v="81" actId="20577"/>
      <pc:docMkLst>
        <pc:docMk/>
      </pc:docMkLst>
      <pc:sldChg chg="modSp">
        <pc:chgData name="Patnala, Ankit" userId="S::a.patnala_fz-juelich.de#ext#@bonding1.onmicrosoft.com::f80aff57-0a3d-408b-b4d5-298ac00a7fb0" providerId="AD" clId="Web-{7947F3C5-1DD4-4159-995A-DC203582D9E4}" dt="2021-05-07T07:28:31.573" v="1" actId="20577"/>
        <pc:sldMkLst>
          <pc:docMk/>
          <pc:sldMk cId="3581200802" sldId="266"/>
        </pc:sldMkLst>
        <pc:spChg chg="mod">
          <ac:chgData name="Patnala, Ankit" userId="S::a.patnala_fz-juelich.de#ext#@bonding1.onmicrosoft.com::f80aff57-0a3d-408b-b4d5-298ac00a7fb0" providerId="AD" clId="Web-{7947F3C5-1DD4-4159-995A-DC203582D9E4}" dt="2021-05-07T07:28:31.573" v="1" actId="20577"/>
          <ac:spMkLst>
            <pc:docMk/>
            <pc:sldMk cId="3581200802" sldId="266"/>
            <ac:spMk id="4" creationId="{00000000-0000-0000-0000-000000000000}"/>
          </ac:spMkLst>
        </pc:spChg>
      </pc:sldChg>
      <pc:sldChg chg="modSp">
        <pc:chgData name="Patnala, Ankit" userId="S::a.patnala_fz-juelich.de#ext#@bonding1.onmicrosoft.com::f80aff57-0a3d-408b-b4d5-298ac00a7fb0" providerId="AD" clId="Web-{7947F3C5-1DD4-4159-995A-DC203582D9E4}" dt="2021-05-07T07:30:22.278" v="79" actId="20577"/>
        <pc:sldMkLst>
          <pc:docMk/>
          <pc:sldMk cId="2088873697" sldId="270"/>
        </pc:sldMkLst>
        <pc:spChg chg="mod">
          <ac:chgData name="Patnala, Ankit" userId="S::a.patnala_fz-juelich.de#ext#@bonding1.onmicrosoft.com::f80aff57-0a3d-408b-b4d5-298ac00a7fb0" providerId="AD" clId="Web-{7947F3C5-1DD4-4159-995A-DC203582D9E4}" dt="2021-05-07T07:30:22.278" v="79" actId="20577"/>
          <ac:spMkLst>
            <pc:docMk/>
            <pc:sldMk cId="2088873697" sldId="270"/>
            <ac:spMk id="18" creationId="{640451FE-D4D2-40E6-8F84-7CE6DF58A187}"/>
          </ac:spMkLst>
        </pc:spChg>
      </pc:sldChg>
      <pc:sldChg chg="modSp">
        <pc:chgData name="Patnala, Ankit" userId="S::a.patnala_fz-juelich.de#ext#@bonding1.onmicrosoft.com::f80aff57-0a3d-408b-b4d5-298ac00a7fb0" providerId="AD" clId="Web-{7947F3C5-1DD4-4159-995A-DC203582D9E4}" dt="2021-05-07T07:30:46.185" v="81" actId="20577"/>
        <pc:sldMkLst>
          <pc:docMk/>
          <pc:sldMk cId="305865183" sldId="271"/>
        </pc:sldMkLst>
        <pc:spChg chg="mod">
          <ac:chgData name="Patnala, Ankit" userId="S::a.patnala_fz-juelich.de#ext#@bonding1.onmicrosoft.com::f80aff57-0a3d-408b-b4d5-298ac00a7fb0" providerId="AD" clId="Web-{7947F3C5-1DD4-4159-995A-DC203582D9E4}" dt="2021-05-07T07:30:46.185" v="81" actId="20577"/>
          <ac:spMkLst>
            <pc:docMk/>
            <pc:sldMk cId="305865183" sldId="271"/>
            <ac:spMk id="18" creationId="{640451FE-D4D2-40E6-8F84-7CE6DF58A187}"/>
          </ac:spMkLst>
        </pc:spChg>
      </pc:sldChg>
    </pc:docChg>
  </pc:docChgLst>
  <pc:docChgLst>
    <pc:chgData name="a.mariaw" userId="S::a.mariaw_arcor.de#ext#@bonding1.onmicrosoft.com::f2720dd9-0544-4341-b70a-8480dadfb3ee" providerId="AD" clId="Web-{701626C5-6F44-4DAF-9990-6C68AA9A05C7}"/>
    <pc:docChg chg="modSld">
      <pc:chgData name="a.mariaw" userId="S::a.mariaw_arcor.de#ext#@bonding1.onmicrosoft.com::f2720dd9-0544-4341-b70a-8480dadfb3ee" providerId="AD" clId="Web-{701626C5-6F44-4DAF-9990-6C68AA9A05C7}" dt="2021-05-07T07:25:59.343" v="0" actId="20577"/>
      <pc:docMkLst>
        <pc:docMk/>
      </pc:docMkLst>
      <pc:sldChg chg="modSp">
        <pc:chgData name="a.mariaw" userId="S::a.mariaw_arcor.de#ext#@bonding1.onmicrosoft.com::f2720dd9-0544-4341-b70a-8480dadfb3ee" providerId="AD" clId="Web-{701626C5-6F44-4DAF-9990-6C68AA9A05C7}" dt="2021-05-07T07:25:59.343" v="0" actId="20577"/>
        <pc:sldMkLst>
          <pc:docMk/>
          <pc:sldMk cId="3581200802" sldId="266"/>
        </pc:sldMkLst>
        <pc:spChg chg="mod">
          <ac:chgData name="a.mariaw" userId="S::a.mariaw_arcor.de#ext#@bonding1.onmicrosoft.com::f2720dd9-0544-4341-b70a-8480dadfb3ee" providerId="AD" clId="Web-{701626C5-6F44-4DAF-9990-6C68AA9A05C7}" dt="2021-05-07T07:25:59.343" v="0" actId="20577"/>
          <ac:spMkLst>
            <pc:docMk/>
            <pc:sldMk cId="3581200802" sldId="266"/>
            <ac:spMk id="4" creationId="{00000000-0000-0000-0000-000000000000}"/>
          </ac:spMkLst>
        </pc:spChg>
      </pc:sldChg>
    </pc:docChg>
  </pc:docChgLst>
  <pc:docChgLst>
    <pc:chgData name="praise.thampi" userId="S::praise.thampi_rwth-aachen.de#ext#@bonding1.onmicrosoft.com::e394ed94-ae02-4792-bd00-1f6e59d16222" providerId="AD" clId="Web-{E5F8DE0A-723D-4758-AA79-DD95D35257FC}"/>
    <pc:docChg chg="modSld">
      <pc:chgData name="praise.thampi" userId="S::praise.thampi_rwth-aachen.de#ext#@bonding1.onmicrosoft.com::e394ed94-ae02-4792-bd00-1f6e59d16222" providerId="AD" clId="Web-{E5F8DE0A-723D-4758-AA79-DD95D35257FC}" dt="2021-05-07T09:25:35.653" v="34" actId="20577"/>
      <pc:docMkLst>
        <pc:docMk/>
      </pc:docMkLst>
      <pc:sldChg chg="addSp delSp modSp">
        <pc:chgData name="praise.thampi" userId="S::praise.thampi_rwth-aachen.de#ext#@bonding1.onmicrosoft.com::e394ed94-ae02-4792-bd00-1f6e59d16222" providerId="AD" clId="Web-{E5F8DE0A-723D-4758-AA79-DD95D35257FC}" dt="2021-05-07T09:25:35.653" v="34" actId="20577"/>
        <pc:sldMkLst>
          <pc:docMk/>
          <pc:sldMk cId="3581200802" sldId="266"/>
        </pc:sldMkLst>
        <pc:spChg chg="mod">
          <ac:chgData name="praise.thampi" userId="S::praise.thampi_rwth-aachen.de#ext#@bonding1.onmicrosoft.com::e394ed94-ae02-4792-bd00-1f6e59d16222" providerId="AD" clId="Web-{E5F8DE0A-723D-4758-AA79-DD95D35257FC}" dt="2021-05-07T09:25:35.653" v="34" actId="20577"/>
          <ac:spMkLst>
            <pc:docMk/>
            <pc:sldMk cId="3581200802" sldId="266"/>
            <ac:spMk id="7" creationId="{43580455-FF4A-4ABF-9ADC-3801C3F548DC}"/>
          </ac:spMkLst>
        </pc:spChg>
        <pc:picChg chg="add del mod">
          <ac:chgData name="praise.thampi" userId="S::praise.thampi_rwth-aachen.de#ext#@bonding1.onmicrosoft.com::e394ed94-ae02-4792-bd00-1f6e59d16222" providerId="AD" clId="Web-{E5F8DE0A-723D-4758-AA79-DD95D35257FC}" dt="2021-05-07T09:22:42.120" v="1"/>
          <ac:picMkLst>
            <pc:docMk/>
            <pc:sldMk cId="3581200802" sldId="266"/>
            <ac:picMk id="9" creationId="{ED60B67A-2AE3-494A-81E1-EE7927639CDC}"/>
          </ac:picMkLst>
        </pc:picChg>
        <pc:picChg chg="add del mod">
          <ac:chgData name="praise.thampi" userId="S::praise.thampi_rwth-aachen.de#ext#@bonding1.onmicrosoft.com::e394ed94-ae02-4792-bd00-1f6e59d16222" providerId="AD" clId="Web-{E5F8DE0A-723D-4758-AA79-DD95D35257FC}" dt="2021-05-07T09:25:07.699" v="13"/>
          <ac:picMkLst>
            <pc:docMk/>
            <pc:sldMk cId="3581200802" sldId="266"/>
            <ac:picMk id="10" creationId="{8B09C05E-8280-4AAD-9FA4-AD5EF9EEB0D0}"/>
          </ac:picMkLst>
        </pc:picChg>
        <pc:picChg chg="add mod">
          <ac:chgData name="praise.thampi" userId="S::praise.thampi_rwth-aachen.de#ext#@bonding1.onmicrosoft.com::e394ed94-ae02-4792-bd00-1f6e59d16222" providerId="AD" clId="Web-{E5F8DE0A-723D-4758-AA79-DD95D35257FC}" dt="2021-05-07T09:25:20.465" v="17" actId="14100"/>
          <ac:picMkLst>
            <pc:docMk/>
            <pc:sldMk cId="3581200802" sldId="266"/>
            <ac:picMk id="12" creationId="{F3EEFE52-AAF5-44C8-8C51-A12838F52EE1}"/>
          </ac:picMkLst>
        </pc:picChg>
      </pc:sldChg>
    </pc:docChg>
  </pc:docChgLst>
  <pc:docChgLst>
    <pc:chgData name="huijo.kim" userId="S::huijo.kim_rwth-aachen.de#ext#@bonding1.onmicrosoft.com::6ebdbf28-62f1-41d7-9887-a09b83d291ad" providerId="AD" clId="Web-{3FD03DB1-4E1B-4774-B28D-CCFF422D2760}"/>
    <pc:docChg chg="modSld">
      <pc:chgData name="huijo.kim" userId="S::huijo.kim_rwth-aachen.de#ext#@bonding1.onmicrosoft.com::6ebdbf28-62f1-41d7-9887-a09b83d291ad" providerId="AD" clId="Web-{3FD03DB1-4E1B-4774-B28D-CCFF422D2760}" dt="2021-05-07T08:30:33.958" v="422" actId="1076"/>
      <pc:docMkLst>
        <pc:docMk/>
      </pc:docMkLst>
      <pc:sldChg chg="addSp modSp">
        <pc:chgData name="huijo.kim" userId="S::huijo.kim_rwth-aachen.de#ext#@bonding1.onmicrosoft.com::6ebdbf28-62f1-41d7-9887-a09b83d291ad" providerId="AD" clId="Web-{3FD03DB1-4E1B-4774-B28D-CCFF422D2760}" dt="2021-05-07T08:12:12.550" v="333" actId="1076"/>
        <pc:sldMkLst>
          <pc:docMk/>
          <pc:sldMk cId="302489856" sldId="261"/>
        </pc:sldMkLst>
        <pc:spChg chg="mod">
          <ac:chgData name="huijo.kim" userId="S::huijo.kim_rwth-aachen.de#ext#@bonding1.onmicrosoft.com::6ebdbf28-62f1-41d7-9887-a09b83d291ad" providerId="AD" clId="Web-{3FD03DB1-4E1B-4774-B28D-CCFF422D2760}" dt="2021-05-07T08:11:14.344" v="275" actId="1076"/>
          <ac:spMkLst>
            <pc:docMk/>
            <pc:sldMk cId="302489856" sldId="261"/>
            <ac:spMk id="6" creationId="{00000000-0000-0000-0000-000000000000}"/>
          </ac:spMkLst>
        </pc:spChg>
        <pc:spChg chg="mod">
          <ac:chgData name="huijo.kim" userId="S::huijo.kim_rwth-aachen.de#ext#@bonding1.onmicrosoft.com::6ebdbf28-62f1-41d7-9887-a09b83d291ad" providerId="AD" clId="Web-{3FD03DB1-4E1B-4774-B28D-CCFF422D2760}" dt="2021-05-07T08:11:14.375" v="276" actId="1076"/>
          <ac:spMkLst>
            <pc:docMk/>
            <pc:sldMk cId="302489856" sldId="261"/>
            <ac:spMk id="7" creationId="{00000000-0000-0000-0000-000000000000}"/>
          </ac:spMkLst>
        </pc:spChg>
        <pc:spChg chg="mod">
          <ac:chgData name="huijo.kim" userId="S::huijo.kim_rwth-aachen.de#ext#@bonding1.onmicrosoft.com::6ebdbf28-62f1-41d7-9887-a09b83d291ad" providerId="AD" clId="Web-{3FD03DB1-4E1B-4774-B28D-CCFF422D2760}" dt="2021-05-07T08:11:14.484" v="279" actId="1076"/>
          <ac:spMkLst>
            <pc:docMk/>
            <pc:sldMk cId="302489856" sldId="261"/>
            <ac:spMk id="10" creationId="{00000000-0000-0000-0000-000000000000}"/>
          </ac:spMkLst>
        </pc:spChg>
        <pc:spChg chg="mod">
          <ac:chgData name="huijo.kim" userId="S::huijo.kim_rwth-aachen.de#ext#@bonding1.onmicrosoft.com::6ebdbf28-62f1-41d7-9887-a09b83d291ad" providerId="AD" clId="Web-{3FD03DB1-4E1B-4774-B28D-CCFF422D2760}" dt="2021-05-07T08:11:14.531" v="281" actId="1076"/>
          <ac:spMkLst>
            <pc:docMk/>
            <pc:sldMk cId="302489856" sldId="261"/>
            <ac:spMk id="12" creationId="{00000000-0000-0000-0000-000000000000}"/>
          </ac:spMkLst>
        </pc:spChg>
        <pc:spChg chg="mod">
          <ac:chgData name="huijo.kim" userId="S::huijo.kim_rwth-aachen.de#ext#@bonding1.onmicrosoft.com::6ebdbf28-62f1-41d7-9887-a09b83d291ad" providerId="AD" clId="Web-{3FD03DB1-4E1B-4774-B28D-CCFF422D2760}" dt="2021-05-07T08:11:14.562" v="282" actId="1076"/>
          <ac:spMkLst>
            <pc:docMk/>
            <pc:sldMk cId="302489856" sldId="261"/>
            <ac:spMk id="13" creationId="{00000000-0000-0000-0000-000000000000}"/>
          </ac:spMkLst>
        </pc:spChg>
        <pc:spChg chg="mod">
          <ac:chgData name="huijo.kim" userId="S::huijo.kim_rwth-aachen.de#ext#@bonding1.onmicrosoft.com::6ebdbf28-62f1-41d7-9887-a09b83d291ad" providerId="AD" clId="Web-{3FD03DB1-4E1B-4774-B28D-CCFF422D2760}" dt="2021-05-07T08:11:14.578" v="283" actId="1076"/>
          <ac:spMkLst>
            <pc:docMk/>
            <pc:sldMk cId="302489856" sldId="261"/>
            <ac:spMk id="14" creationId="{00000000-0000-0000-0000-000000000000}"/>
          </ac:spMkLst>
        </pc:spChg>
        <pc:spChg chg="add mod">
          <ac:chgData name="huijo.kim" userId="S::huijo.kim_rwth-aachen.de#ext#@bonding1.onmicrosoft.com::6ebdbf28-62f1-41d7-9887-a09b83d291ad" providerId="AD" clId="Web-{3FD03DB1-4E1B-4774-B28D-CCFF422D2760}" dt="2021-05-07T08:12:12.550" v="333" actId="1076"/>
          <ac:spMkLst>
            <pc:docMk/>
            <pc:sldMk cId="302489856" sldId="261"/>
            <ac:spMk id="15" creationId="{6F206DFC-DE80-42DB-8B2F-AC33B3565167}"/>
          </ac:spMkLst>
        </pc:spChg>
        <pc:graphicFrameChg chg="add mod modGraphic">
          <ac:chgData name="huijo.kim" userId="S::huijo.kim_rwth-aachen.de#ext#@bonding1.onmicrosoft.com::6ebdbf28-62f1-41d7-9887-a09b83d291ad" providerId="AD" clId="Web-{3FD03DB1-4E1B-4774-B28D-CCFF422D2760}" dt="2021-05-07T08:11:21.282" v="286" actId="1076"/>
          <ac:graphicFrameMkLst>
            <pc:docMk/>
            <pc:sldMk cId="302489856" sldId="261"/>
            <ac:graphicFrameMk id="3" creationId="{E0A0416E-37AC-4108-B86E-B3BE1C844673}"/>
          </ac:graphicFrameMkLst>
        </pc:graphicFrameChg>
        <pc:picChg chg="mod">
          <ac:chgData name="huijo.kim" userId="S::huijo.kim_rwth-aachen.de#ext#@bonding1.onmicrosoft.com::6ebdbf28-62f1-41d7-9887-a09b83d291ad" providerId="AD" clId="Web-{3FD03DB1-4E1B-4774-B28D-CCFF422D2760}" dt="2021-05-07T08:11:14.312" v="273" actId="1076"/>
          <ac:picMkLst>
            <pc:docMk/>
            <pc:sldMk cId="302489856" sldId="261"/>
            <ac:picMk id="4" creationId="{00000000-0000-0000-0000-000000000000}"/>
          </ac:picMkLst>
        </pc:picChg>
        <pc:picChg chg="mod">
          <ac:chgData name="huijo.kim" userId="S::huijo.kim_rwth-aachen.de#ext#@bonding1.onmicrosoft.com::6ebdbf28-62f1-41d7-9887-a09b83d291ad" providerId="AD" clId="Web-{3FD03DB1-4E1B-4774-B28D-CCFF422D2760}" dt="2021-05-07T08:11:14.469" v="278" actId="1076"/>
          <ac:picMkLst>
            <pc:docMk/>
            <pc:sldMk cId="302489856" sldId="261"/>
            <ac:picMk id="9" creationId="{00000000-0000-0000-0000-000000000000}"/>
          </ac:picMkLst>
        </pc:picChg>
        <pc:picChg chg="mod">
          <ac:chgData name="huijo.kim" userId="S::huijo.kim_rwth-aachen.de#ext#@bonding1.onmicrosoft.com::6ebdbf28-62f1-41d7-9887-a09b83d291ad" providerId="AD" clId="Web-{3FD03DB1-4E1B-4774-B28D-CCFF422D2760}" dt="2021-05-07T08:11:14.516" v="280" actId="1076"/>
          <ac:picMkLst>
            <pc:docMk/>
            <pc:sldMk cId="302489856" sldId="261"/>
            <ac:picMk id="11" creationId="{00000000-0000-0000-0000-000000000000}"/>
          </ac:picMkLst>
        </pc:picChg>
        <pc:cxnChg chg="mod">
          <ac:chgData name="huijo.kim" userId="S::huijo.kim_rwth-aachen.de#ext#@bonding1.onmicrosoft.com::6ebdbf28-62f1-41d7-9887-a09b83d291ad" providerId="AD" clId="Web-{3FD03DB1-4E1B-4774-B28D-CCFF422D2760}" dt="2021-05-07T08:11:14.328" v="274" actId="1076"/>
          <ac:cxnSpMkLst>
            <pc:docMk/>
            <pc:sldMk cId="302489856" sldId="261"/>
            <ac:cxnSpMk id="5" creationId="{00000000-0000-0000-0000-000000000000}"/>
          </ac:cxnSpMkLst>
        </pc:cxnChg>
        <pc:cxnChg chg="mod">
          <ac:chgData name="huijo.kim" userId="S::huijo.kim_rwth-aachen.de#ext#@bonding1.onmicrosoft.com::6ebdbf28-62f1-41d7-9887-a09b83d291ad" providerId="AD" clId="Web-{3FD03DB1-4E1B-4774-B28D-CCFF422D2760}" dt="2021-05-07T08:11:14.391" v="277" actId="1076"/>
          <ac:cxnSpMkLst>
            <pc:docMk/>
            <pc:sldMk cId="302489856" sldId="261"/>
            <ac:cxnSpMk id="8" creationId="{00000000-0000-0000-0000-000000000000}"/>
          </ac:cxnSpMkLst>
        </pc:cxnChg>
      </pc:sldChg>
      <pc:sldChg chg="modSp">
        <pc:chgData name="huijo.kim" userId="S::huijo.kim_rwth-aachen.de#ext#@bonding1.onmicrosoft.com::6ebdbf28-62f1-41d7-9887-a09b83d291ad" providerId="AD" clId="Web-{3FD03DB1-4E1B-4774-B28D-CCFF422D2760}" dt="2021-05-07T08:03:47.349" v="155" actId="1076"/>
        <pc:sldMkLst>
          <pc:docMk/>
          <pc:sldMk cId="3920032994" sldId="263"/>
        </pc:sldMkLst>
        <pc:spChg chg="mod">
          <ac:chgData name="huijo.kim" userId="S::huijo.kim_rwth-aachen.de#ext#@bonding1.onmicrosoft.com::6ebdbf28-62f1-41d7-9887-a09b83d291ad" providerId="AD" clId="Web-{3FD03DB1-4E1B-4774-B28D-CCFF422D2760}" dt="2021-05-07T08:03:47.349" v="155" actId="1076"/>
          <ac:spMkLst>
            <pc:docMk/>
            <pc:sldMk cId="3920032994" sldId="263"/>
            <ac:spMk id="9" creationId="{00000000-0000-0000-0000-000000000000}"/>
          </ac:spMkLst>
        </pc:spChg>
      </pc:sldChg>
      <pc:sldChg chg="addSp modSp">
        <pc:chgData name="huijo.kim" userId="S::huijo.kim_rwth-aachen.de#ext#@bonding1.onmicrosoft.com::6ebdbf28-62f1-41d7-9887-a09b83d291ad" providerId="AD" clId="Web-{3FD03DB1-4E1B-4774-B28D-CCFF422D2760}" dt="2021-05-07T08:30:33.958" v="422" actId="1076"/>
        <pc:sldMkLst>
          <pc:docMk/>
          <pc:sldMk cId="3581200802" sldId="266"/>
        </pc:sldMkLst>
        <pc:spChg chg="mod">
          <ac:chgData name="huijo.kim" userId="S::huijo.kim_rwth-aachen.de#ext#@bonding1.onmicrosoft.com::6ebdbf28-62f1-41d7-9887-a09b83d291ad" providerId="AD" clId="Web-{3FD03DB1-4E1B-4774-B28D-CCFF422D2760}" dt="2021-05-07T08:30:03.331" v="412" actId="20577"/>
          <ac:spMkLst>
            <pc:docMk/>
            <pc:sldMk cId="3581200802" sldId="266"/>
            <ac:spMk id="4" creationId="{00000000-0000-0000-0000-000000000000}"/>
          </ac:spMkLst>
        </pc:spChg>
        <pc:spChg chg="add mod">
          <ac:chgData name="huijo.kim" userId="S::huijo.kim_rwth-aachen.de#ext#@bonding1.onmicrosoft.com::6ebdbf28-62f1-41d7-9887-a09b83d291ad" providerId="AD" clId="Web-{3FD03DB1-4E1B-4774-B28D-CCFF422D2760}" dt="2021-05-07T08:30:33.958" v="422" actId="1076"/>
          <ac:spMkLst>
            <pc:docMk/>
            <pc:sldMk cId="3581200802" sldId="266"/>
            <ac:spMk id="7" creationId="{43580455-FF4A-4ABF-9ADC-3801C3F548DC}"/>
          </ac:spMkLst>
        </pc:spChg>
        <pc:picChg chg="add mod">
          <ac:chgData name="huijo.kim" userId="S::huijo.kim_rwth-aachen.de#ext#@bonding1.onmicrosoft.com::6ebdbf28-62f1-41d7-9887-a09b83d291ad" providerId="AD" clId="Web-{3FD03DB1-4E1B-4774-B28D-CCFF422D2760}" dt="2021-05-07T08:30:26.926" v="421" actId="1076"/>
          <ac:picMkLst>
            <pc:docMk/>
            <pc:sldMk cId="3581200802" sldId="266"/>
            <ac:picMk id="6" creationId="{7119C8E5-F8D0-4493-BBE8-4FE089008BCB}"/>
          </ac:picMkLst>
        </pc:picChg>
      </pc:sldChg>
      <pc:sldChg chg="addSp modSp">
        <pc:chgData name="huijo.kim" userId="S::huijo.kim_rwth-aachen.de#ext#@bonding1.onmicrosoft.com::6ebdbf28-62f1-41d7-9887-a09b83d291ad" providerId="AD" clId="Web-{3FD03DB1-4E1B-4774-B28D-CCFF422D2760}" dt="2021-05-07T08:13:08.600" v="341" actId="1076"/>
        <pc:sldMkLst>
          <pc:docMk/>
          <pc:sldMk cId="1886045928" sldId="267"/>
        </pc:sldMkLst>
        <pc:picChg chg="add mod">
          <ac:chgData name="huijo.kim" userId="S::huijo.kim_rwth-aachen.de#ext#@bonding1.onmicrosoft.com::6ebdbf28-62f1-41d7-9887-a09b83d291ad" providerId="AD" clId="Web-{3FD03DB1-4E1B-4774-B28D-CCFF422D2760}" dt="2021-05-07T08:13:08.600" v="341" actId="1076"/>
          <ac:picMkLst>
            <pc:docMk/>
            <pc:sldMk cId="1886045928" sldId="267"/>
            <ac:picMk id="4" creationId="{6F214A7E-2E40-400B-A516-B50CF104F10A}"/>
          </ac:picMkLst>
        </pc:picChg>
        <pc:picChg chg="add mod">
          <ac:chgData name="huijo.kim" userId="S::huijo.kim_rwth-aachen.de#ext#@bonding1.onmicrosoft.com::6ebdbf28-62f1-41d7-9887-a09b83d291ad" providerId="AD" clId="Web-{3FD03DB1-4E1B-4774-B28D-CCFF422D2760}" dt="2021-05-07T08:13:08.569" v="340" actId="1076"/>
          <ac:picMkLst>
            <pc:docMk/>
            <pc:sldMk cId="1886045928" sldId="267"/>
            <ac:picMk id="6" creationId="{7180E758-33EC-47B4-A8FD-9361D7B065B1}"/>
          </ac:picMkLst>
        </pc:picChg>
      </pc:sldChg>
      <pc:sldChg chg="addSp delSp modSp">
        <pc:chgData name="huijo.kim" userId="S::huijo.kim_rwth-aachen.de#ext#@bonding1.onmicrosoft.com::6ebdbf28-62f1-41d7-9887-a09b83d291ad" providerId="AD" clId="Web-{3FD03DB1-4E1B-4774-B28D-CCFF422D2760}" dt="2021-05-07T08:17:11.599" v="362"/>
        <pc:sldMkLst>
          <pc:docMk/>
          <pc:sldMk cId="1106526685" sldId="268"/>
        </pc:sldMkLst>
        <pc:spChg chg="add del mod">
          <ac:chgData name="huijo.kim" userId="S::huijo.kim_rwth-aachen.de#ext#@bonding1.onmicrosoft.com::6ebdbf28-62f1-41d7-9887-a09b83d291ad" providerId="AD" clId="Web-{3FD03DB1-4E1B-4774-B28D-CCFF422D2760}" dt="2021-05-07T08:17:11.599" v="359"/>
          <ac:spMkLst>
            <pc:docMk/>
            <pc:sldMk cId="1106526685" sldId="268"/>
            <ac:spMk id="4" creationId="{67685922-FE08-4E92-B3F1-9AF2E30934E2}"/>
          </ac:spMkLst>
        </pc:spChg>
        <pc:spChg chg="add del mod">
          <ac:chgData name="huijo.kim" userId="S::huijo.kim_rwth-aachen.de#ext#@bonding1.onmicrosoft.com::6ebdbf28-62f1-41d7-9887-a09b83d291ad" providerId="AD" clId="Web-{3FD03DB1-4E1B-4774-B28D-CCFF422D2760}" dt="2021-05-07T08:17:11.599" v="360"/>
          <ac:spMkLst>
            <pc:docMk/>
            <pc:sldMk cId="1106526685" sldId="268"/>
            <ac:spMk id="26" creationId="{FE30E440-2D35-4027-BE3C-1D55B3B6ADCB}"/>
          </ac:spMkLst>
        </pc:spChg>
        <pc:spChg chg="add del mod">
          <ac:chgData name="huijo.kim" userId="S::huijo.kim_rwth-aachen.de#ext#@bonding1.onmicrosoft.com::6ebdbf28-62f1-41d7-9887-a09b83d291ad" providerId="AD" clId="Web-{3FD03DB1-4E1B-4774-B28D-CCFF422D2760}" dt="2021-05-07T08:17:11.599" v="361"/>
          <ac:spMkLst>
            <pc:docMk/>
            <pc:sldMk cId="1106526685" sldId="268"/>
            <ac:spMk id="27" creationId="{A5E1B508-D99A-4A27-9F15-6515D68518F9}"/>
          </ac:spMkLst>
        </pc:spChg>
        <pc:spChg chg="add del mod">
          <ac:chgData name="huijo.kim" userId="S::huijo.kim_rwth-aachen.de#ext#@bonding1.onmicrosoft.com::6ebdbf28-62f1-41d7-9887-a09b83d291ad" providerId="AD" clId="Web-{3FD03DB1-4E1B-4774-B28D-CCFF422D2760}" dt="2021-05-07T08:17:11.599" v="362"/>
          <ac:spMkLst>
            <pc:docMk/>
            <pc:sldMk cId="1106526685" sldId="268"/>
            <ac:spMk id="28" creationId="{1265EF49-DC5D-4361-8064-FA1D45B92959}"/>
          </ac:spMkLst>
        </pc:spChg>
      </pc:sldChg>
      <pc:sldChg chg="addSp modSp">
        <pc:chgData name="huijo.kim" userId="S::huijo.kim_rwth-aachen.de#ext#@bonding1.onmicrosoft.com::6ebdbf28-62f1-41d7-9887-a09b83d291ad" providerId="AD" clId="Web-{3FD03DB1-4E1B-4774-B28D-CCFF422D2760}" dt="2021-05-07T08:17:45.976" v="372" actId="1076"/>
        <pc:sldMkLst>
          <pc:docMk/>
          <pc:sldMk cId="2796952646" sldId="269"/>
        </pc:sldMkLst>
        <pc:spChg chg="mod">
          <ac:chgData name="huijo.kim" userId="S::huijo.kim_rwth-aachen.de#ext#@bonding1.onmicrosoft.com::6ebdbf28-62f1-41d7-9887-a09b83d291ad" providerId="AD" clId="Web-{3FD03DB1-4E1B-4774-B28D-CCFF422D2760}" dt="2021-05-07T08:17:39.444" v="370" actId="1076"/>
          <ac:spMkLst>
            <pc:docMk/>
            <pc:sldMk cId="2796952646" sldId="269"/>
            <ac:spMk id="3" creationId="{C48D29C7-0301-457C-9CFF-3005D634127E}"/>
          </ac:spMkLst>
        </pc:spChg>
        <pc:spChg chg="add mod">
          <ac:chgData name="huijo.kim" userId="S::huijo.kim_rwth-aachen.de#ext#@bonding1.onmicrosoft.com::6ebdbf28-62f1-41d7-9887-a09b83d291ad" providerId="AD" clId="Web-{3FD03DB1-4E1B-4774-B28D-CCFF422D2760}" dt="2021-05-07T08:17:43.382" v="371" actId="1076"/>
          <ac:spMkLst>
            <pc:docMk/>
            <pc:sldMk cId="2796952646" sldId="269"/>
            <ac:spMk id="4" creationId="{9381360D-DBC1-4BD7-ABCE-F9788C2E20D5}"/>
          </ac:spMkLst>
        </pc:spChg>
        <pc:spChg chg="add mod">
          <ac:chgData name="huijo.kim" userId="S::huijo.kim_rwth-aachen.de#ext#@bonding1.onmicrosoft.com::6ebdbf28-62f1-41d7-9887-a09b83d291ad" providerId="AD" clId="Web-{3FD03DB1-4E1B-4774-B28D-CCFF422D2760}" dt="2021-05-07T08:17:45.976" v="372" actId="1076"/>
          <ac:spMkLst>
            <pc:docMk/>
            <pc:sldMk cId="2796952646" sldId="269"/>
            <ac:spMk id="6" creationId="{84D9068E-2188-4ED2-8710-550E85E6F0AB}"/>
          </ac:spMkLst>
        </pc:spChg>
      </pc:sldChg>
      <pc:sldChg chg="modSp">
        <pc:chgData name="huijo.kim" userId="S::huijo.kim_rwth-aachen.de#ext#@bonding1.onmicrosoft.com::6ebdbf28-62f1-41d7-9887-a09b83d291ad" providerId="AD" clId="Web-{3FD03DB1-4E1B-4774-B28D-CCFF422D2760}" dt="2021-05-07T08:27:03.992" v="392" actId="20577"/>
        <pc:sldMkLst>
          <pc:docMk/>
          <pc:sldMk cId="2088873697" sldId="270"/>
        </pc:sldMkLst>
        <pc:spChg chg="mod">
          <ac:chgData name="huijo.kim" userId="S::huijo.kim_rwth-aachen.de#ext#@bonding1.onmicrosoft.com::6ebdbf28-62f1-41d7-9887-a09b83d291ad" providerId="AD" clId="Web-{3FD03DB1-4E1B-4774-B28D-CCFF422D2760}" dt="2021-05-07T08:27:03.992" v="392" actId="20577"/>
          <ac:spMkLst>
            <pc:docMk/>
            <pc:sldMk cId="2088873697" sldId="270"/>
            <ac:spMk id="18" creationId="{640451FE-D4D2-40E6-8F84-7CE6DF58A187}"/>
          </ac:spMkLst>
        </pc:spChg>
      </pc:sldChg>
      <pc:sldChg chg="modSp">
        <pc:chgData name="huijo.kim" userId="S::huijo.kim_rwth-aachen.de#ext#@bonding1.onmicrosoft.com::6ebdbf28-62f1-41d7-9887-a09b83d291ad" providerId="AD" clId="Web-{3FD03DB1-4E1B-4774-B28D-CCFF422D2760}" dt="2021-05-07T08:27:37.369" v="395" actId="1076"/>
        <pc:sldMkLst>
          <pc:docMk/>
          <pc:sldMk cId="305865183" sldId="271"/>
        </pc:sldMkLst>
        <pc:spChg chg="mod">
          <ac:chgData name="huijo.kim" userId="S::huijo.kim_rwth-aachen.de#ext#@bonding1.onmicrosoft.com::6ebdbf28-62f1-41d7-9887-a09b83d291ad" providerId="AD" clId="Web-{3FD03DB1-4E1B-4774-B28D-CCFF422D2760}" dt="2021-05-07T08:27:37.369" v="395" actId="1076"/>
          <ac:spMkLst>
            <pc:docMk/>
            <pc:sldMk cId="305865183" sldId="271"/>
            <ac:spMk id="9" creationId="{CAAAA155-772A-45B8-B51B-3F20A72BEB1B}"/>
          </ac:spMkLst>
        </pc:spChg>
        <pc:spChg chg="mod">
          <ac:chgData name="huijo.kim" userId="S::huijo.kim_rwth-aachen.de#ext#@bonding1.onmicrosoft.com::6ebdbf28-62f1-41d7-9887-a09b83d291ad" providerId="AD" clId="Web-{3FD03DB1-4E1B-4774-B28D-CCFF422D2760}" dt="2021-05-07T08:27:25.009" v="393"/>
          <ac:spMkLst>
            <pc:docMk/>
            <pc:sldMk cId="305865183" sldId="271"/>
            <ac:spMk id="18" creationId="{640451FE-D4D2-40E6-8F84-7CE6DF58A187}"/>
          </ac:spMkLst>
        </pc:spChg>
        <pc:spChg chg="mod">
          <ac:chgData name="huijo.kim" userId="S::huijo.kim_rwth-aachen.de#ext#@bonding1.onmicrosoft.com::6ebdbf28-62f1-41d7-9887-a09b83d291ad" providerId="AD" clId="Web-{3FD03DB1-4E1B-4774-B28D-CCFF422D2760}" dt="2021-05-07T07:57:34.312" v="15" actId="14100"/>
          <ac:spMkLst>
            <pc:docMk/>
            <pc:sldMk cId="305865183" sldId="271"/>
            <ac:spMk id="19" creationId="{90E5290B-5CC9-40D9-9619-47BA7175173D}"/>
          </ac:spMkLst>
        </pc:spChg>
      </pc:sldChg>
      <pc:sldChg chg="addSp modSp">
        <pc:chgData name="huijo.kim" userId="S::huijo.kim_rwth-aachen.de#ext#@bonding1.onmicrosoft.com::6ebdbf28-62f1-41d7-9887-a09b83d291ad" providerId="AD" clId="Web-{3FD03DB1-4E1B-4774-B28D-CCFF422D2760}" dt="2021-05-07T08:29:14.422" v="404" actId="20577"/>
        <pc:sldMkLst>
          <pc:docMk/>
          <pc:sldMk cId="1063751978" sldId="272"/>
        </pc:sldMkLst>
        <pc:spChg chg="add mod">
          <ac:chgData name="huijo.kim" userId="S::huijo.kim_rwth-aachen.de#ext#@bonding1.onmicrosoft.com::6ebdbf28-62f1-41d7-9887-a09b83d291ad" providerId="AD" clId="Web-{3FD03DB1-4E1B-4774-B28D-CCFF422D2760}" dt="2021-05-07T08:01:36.935" v="154" actId="20577"/>
          <ac:spMkLst>
            <pc:docMk/>
            <pc:sldMk cId="1063751978" sldId="272"/>
            <ac:spMk id="3" creationId="{FF1D63DD-6664-49A5-A997-B3E9CD1B7C62}"/>
          </ac:spMkLst>
        </pc:spChg>
        <pc:spChg chg="mod">
          <ac:chgData name="huijo.kim" userId="S::huijo.kim_rwth-aachen.de#ext#@bonding1.onmicrosoft.com::6ebdbf28-62f1-41d7-9887-a09b83d291ad" providerId="AD" clId="Web-{3FD03DB1-4E1B-4774-B28D-CCFF422D2760}" dt="2021-05-07T08:29:14.422" v="404" actId="20577"/>
          <ac:spMkLst>
            <pc:docMk/>
            <pc:sldMk cId="1063751978" sldId="272"/>
            <ac:spMk id="18" creationId="{640451FE-D4D2-40E6-8F84-7CE6DF58A187}"/>
          </ac:spMkLst>
        </pc:spChg>
        <pc:spChg chg="mod">
          <ac:chgData name="huijo.kim" userId="S::huijo.kim_rwth-aachen.de#ext#@bonding1.onmicrosoft.com::6ebdbf28-62f1-41d7-9887-a09b83d291ad" providerId="AD" clId="Web-{3FD03DB1-4E1B-4774-B28D-CCFF422D2760}" dt="2021-05-07T07:58:49.082" v="17" actId="1076"/>
          <ac:spMkLst>
            <pc:docMk/>
            <pc:sldMk cId="1063751978" sldId="272"/>
            <ac:spMk id="23" creationId="{3239BE25-D892-47DB-AA20-E3E42C0BF033}"/>
          </ac:spMkLst>
        </pc:spChg>
        <pc:picChg chg="mod">
          <ac:chgData name="huijo.kim" userId="S::huijo.kim_rwth-aachen.de#ext#@bonding1.onmicrosoft.com::6ebdbf28-62f1-41d7-9887-a09b83d291ad" providerId="AD" clId="Web-{3FD03DB1-4E1B-4774-B28D-CCFF422D2760}" dt="2021-05-07T07:58:49.066" v="16" actId="1076"/>
          <ac:picMkLst>
            <pc:docMk/>
            <pc:sldMk cId="1063751978" sldId="272"/>
            <ac:picMk id="5" creationId="{6C42BCD7-5F34-4C77-9F17-39418A05C260}"/>
          </ac:picMkLst>
        </pc:picChg>
      </pc:sldChg>
    </pc:docChg>
  </pc:docChgLst>
  <pc:docChgLst>
    <pc:chgData name="a.mariaw" userId="S::a.mariaw_arcor.de#ext#@bonding1.onmicrosoft.com::f2720dd9-0544-4341-b70a-8480dadfb3ee" providerId="AD" clId="Web-{7B95753E-3956-4447-A1A8-F2A3E70924B9}"/>
    <pc:docChg chg="modSld">
      <pc:chgData name="a.mariaw" userId="S::a.mariaw_arcor.de#ext#@bonding1.onmicrosoft.com::f2720dd9-0544-4341-b70a-8480dadfb3ee" providerId="AD" clId="Web-{7B95753E-3956-4447-A1A8-F2A3E70924B9}" dt="2021-05-07T07:38:36.955" v="32" actId="1076"/>
      <pc:docMkLst>
        <pc:docMk/>
      </pc:docMkLst>
      <pc:sldChg chg="modSp">
        <pc:chgData name="a.mariaw" userId="S::a.mariaw_arcor.de#ext#@bonding1.onmicrosoft.com::f2720dd9-0544-4341-b70a-8480dadfb3ee" providerId="AD" clId="Web-{7B95753E-3956-4447-A1A8-F2A3E70924B9}" dt="2021-05-07T07:38:36.955" v="32" actId="1076"/>
        <pc:sldMkLst>
          <pc:docMk/>
          <pc:sldMk cId="686646223" sldId="265"/>
        </pc:sldMkLst>
        <pc:spChg chg="mod">
          <ac:chgData name="a.mariaw" userId="S::a.mariaw_arcor.de#ext#@bonding1.onmicrosoft.com::f2720dd9-0544-4341-b70a-8480dadfb3ee" providerId="AD" clId="Web-{7B95753E-3956-4447-A1A8-F2A3E70924B9}" dt="2021-05-07T07:38:36.955" v="32" actId="1076"/>
          <ac:spMkLst>
            <pc:docMk/>
            <pc:sldMk cId="686646223" sldId="265"/>
            <ac:spMk id="4" creationId="{00000000-0000-0000-0000-000000000000}"/>
          </ac:spMkLst>
        </pc:spChg>
        <pc:spChg chg="mod">
          <ac:chgData name="a.mariaw" userId="S::a.mariaw_arcor.de#ext#@bonding1.onmicrosoft.com::f2720dd9-0544-4341-b70a-8480dadfb3ee" providerId="AD" clId="Web-{7B95753E-3956-4447-A1A8-F2A3E70924B9}" dt="2021-05-07T07:38:32.282" v="31" actId="1076"/>
          <ac:spMkLst>
            <pc:docMk/>
            <pc:sldMk cId="686646223" sldId="265"/>
            <ac:spMk id="9" creationId="{00000000-0000-0000-0000-000000000000}"/>
          </ac:spMkLst>
        </pc:spChg>
        <pc:spChg chg="mod">
          <ac:chgData name="a.mariaw" userId="S::a.mariaw_arcor.de#ext#@bonding1.onmicrosoft.com::f2720dd9-0544-4341-b70a-8480dadfb3ee" providerId="AD" clId="Web-{7B95753E-3956-4447-A1A8-F2A3E70924B9}" dt="2021-05-07T07:38:28.642" v="30" actId="1076"/>
          <ac:spMkLst>
            <pc:docMk/>
            <pc:sldMk cId="686646223" sldId="265"/>
            <ac:spMk id="10" creationId="{00000000-0000-0000-0000-000000000000}"/>
          </ac:spMkLst>
        </pc:spChg>
        <pc:spChg chg="mod">
          <ac:chgData name="a.mariaw" userId="S::a.mariaw_arcor.de#ext#@bonding1.onmicrosoft.com::f2720dd9-0544-4341-b70a-8480dadfb3ee" providerId="AD" clId="Web-{7B95753E-3956-4447-A1A8-F2A3E70924B9}" dt="2021-05-07T07:38:25.266" v="29" actId="1076"/>
          <ac:spMkLst>
            <pc:docMk/>
            <pc:sldMk cId="686646223" sldId="265"/>
            <ac:spMk id="11" creationId="{00000000-0000-0000-0000-000000000000}"/>
          </ac:spMkLst>
        </pc:spChg>
        <pc:spChg chg="mod">
          <ac:chgData name="a.mariaw" userId="S::a.mariaw_arcor.de#ext#@bonding1.onmicrosoft.com::f2720dd9-0544-4341-b70a-8480dadfb3ee" providerId="AD" clId="Web-{7B95753E-3956-4447-A1A8-F2A3E70924B9}" dt="2021-05-07T07:38:22.969" v="28" actId="1076"/>
          <ac:spMkLst>
            <pc:docMk/>
            <pc:sldMk cId="686646223" sldId="265"/>
            <ac:spMk id="15" creationId="{00000000-0000-0000-0000-000000000000}"/>
          </ac:spMkLst>
        </pc:spChg>
        <pc:spChg chg="mod">
          <ac:chgData name="a.mariaw" userId="S::a.mariaw_arcor.de#ext#@bonding1.onmicrosoft.com::f2720dd9-0544-4341-b70a-8480dadfb3ee" providerId="AD" clId="Web-{7B95753E-3956-4447-A1A8-F2A3E70924B9}" dt="2021-05-07T07:38:20.422" v="27" actId="1076"/>
          <ac:spMkLst>
            <pc:docMk/>
            <pc:sldMk cId="686646223" sldId="265"/>
            <ac:spMk id="16" creationId="{00000000-0000-0000-0000-000000000000}"/>
          </ac:spMkLst>
        </pc:spChg>
        <pc:spChg chg="mod">
          <ac:chgData name="a.mariaw" userId="S::a.mariaw_arcor.de#ext#@bonding1.onmicrosoft.com::f2720dd9-0544-4341-b70a-8480dadfb3ee" providerId="AD" clId="Web-{7B95753E-3956-4447-A1A8-F2A3E70924B9}" dt="2021-05-07T07:37:59.343" v="22" actId="1076"/>
          <ac:spMkLst>
            <pc:docMk/>
            <pc:sldMk cId="686646223" sldId="265"/>
            <ac:spMk id="17" creationId="{00000000-0000-0000-0000-000000000000}"/>
          </ac:spMkLst>
        </pc:spChg>
      </pc:sldChg>
    </pc:docChg>
  </pc:docChgLst>
  <pc:docChgLst>
    <pc:chgData name="praise.thampi" userId="S::praise.thampi_rwth-aachen.de#ext#@bonding1.onmicrosoft.com::e394ed94-ae02-4792-bd00-1f6e59d16222" providerId="AD" clId="Web-{33591544-1757-42E9-AA49-E8B52178D7AA}"/>
    <pc:docChg chg="modSld">
      <pc:chgData name="praise.thampi" userId="S::praise.thampi_rwth-aachen.de#ext#@bonding1.onmicrosoft.com::e394ed94-ae02-4792-bd00-1f6e59d16222" providerId="AD" clId="Web-{33591544-1757-42E9-AA49-E8B52178D7AA}" dt="2021-05-07T09:55:20.337" v="2" actId="20577"/>
      <pc:docMkLst>
        <pc:docMk/>
      </pc:docMkLst>
      <pc:sldChg chg="modSp">
        <pc:chgData name="praise.thampi" userId="S::praise.thampi_rwth-aachen.de#ext#@bonding1.onmicrosoft.com::e394ed94-ae02-4792-bd00-1f6e59d16222" providerId="AD" clId="Web-{33591544-1757-42E9-AA49-E8B52178D7AA}" dt="2021-05-07T09:55:20.337" v="2" actId="20577"/>
        <pc:sldMkLst>
          <pc:docMk/>
          <pc:sldMk cId="2088873697" sldId="270"/>
        </pc:sldMkLst>
        <pc:spChg chg="mod">
          <ac:chgData name="praise.thampi" userId="S::praise.thampi_rwth-aachen.de#ext#@bonding1.onmicrosoft.com::e394ed94-ae02-4792-bd00-1f6e59d16222" providerId="AD" clId="Web-{33591544-1757-42E9-AA49-E8B52178D7AA}" dt="2021-05-07T09:55:20.337" v="2" actId="20577"/>
          <ac:spMkLst>
            <pc:docMk/>
            <pc:sldMk cId="2088873697" sldId="270"/>
            <ac:spMk id="18" creationId="{640451FE-D4D2-40E6-8F84-7CE6DF58A187}"/>
          </ac:spMkLst>
        </pc:spChg>
      </pc:sldChg>
    </pc:docChg>
  </pc:docChgLst>
  <pc:docChgLst>
    <pc:chgData name="a.mariaw" userId="S::a.mariaw_arcor.de#ext#@bonding1.onmicrosoft.com::f2720dd9-0544-4341-b70a-8480dadfb3ee" providerId="AD" clId="Web-{2843FFA9-F153-4B68-BE1D-11C0F20EF80D}"/>
    <pc:docChg chg="modSld">
      <pc:chgData name="a.mariaw" userId="S::a.mariaw_arcor.de#ext#@bonding1.onmicrosoft.com::f2720dd9-0544-4341-b70a-8480dadfb3ee" providerId="AD" clId="Web-{2843FFA9-F153-4B68-BE1D-11C0F20EF80D}" dt="2021-05-07T09:11:37.828" v="63" actId="1076"/>
      <pc:docMkLst>
        <pc:docMk/>
      </pc:docMkLst>
      <pc:sldChg chg="addSp delSp modSp">
        <pc:chgData name="a.mariaw" userId="S::a.mariaw_arcor.de#ext#@bonding1.onmicrosoft.com::f2720dd9-0544-4341-b70a-8480dadfb3ee" providerId="AD" clId="Web-{2843FFA9-F153-4B68-BE1D-11C0F20EF80D}" dt="2021-05-07T09:11:37.828" v="63" actId="1076"/>
        <pc:sldMkLst>
          <pc:docMk/>
          <pc:sldMk cId="3581200802" sldId="266"/>
        </pc:sldMkLst>
        <pc:spChg chg="mod">
          <ac:chgData name="a.mariaw" userId="S::a.mariaw_arcor.de#ext#@bonding1.onmicrosoft.com::f2720dd9-0544-4341-b70a-8480dadfb3ee" providerId="AD" clId="Web-{2843FFA9-F153-4B68-BE1D-11C0F20EF80D}" dt="2021-05-07T09:06:50.839" v="48" actId="1076"/>
          <ac:spMkLst>
            <pc:docMk/>
            <pc:sldMk cId="3581200802" sldId="266"/>
            <ac:spMk id="2" creationId="{00000000-0000-0000-0000-000000000000}"/>
          </ac:spMkLst>
        </pc:spChg>
        <pc:spChg chg="mod">
          <ac:chgData name="a.mariaw" userId="S::a.mariaw_arcor.de#ext#@bonding1.onmicrosoft.com::f2720dd9-0544-4341-b70a-8480dadfb3ee" providerId="AD" clId="Web-{2843FFA9-F153-4B68-BE1D-11C0F20EF80D}" dt="2021-05-07T09:00:27.109" v="29" actId="14100"/>
          <ac:spMkLst>
            <pc:docMk/>
            <pc:sldMk cId="3581200802" sldId="266"/>
            <ac:spMk id="4" creationId="{00000000-0000-0000-0000-000000000000}"/>
          </ac:spMkLst>
        </pc:spChg>
        <pc:spChg chg="mod">
          <ac:chgData name="a.mariaw" userId="S::a.mariaw_arcor.de#ext#@bonding1.onmicrosoft.com::f2720dd9-0544-4341-b70a-8480dadfb3ee" providerId="AD" clId="Web-{2843FFA9-F153-4B68-BE1D-11C0F20EF80D}" dt="2021-05-07T08:58:42.461" v="5" actId="14100"/>
          <ac:spMkLst>
            <pc:docMk/>
            <pc:sldMk cId="3581200802" sldId="266"/>
            <ac:spMk id="7" creationId="{43580455-FF4A-4ABF-9ADC-3801C3F548DC}"/>
          </ac:spMkLst>
        </pc:spChg>
        <pc:spChg chg="add del mod">
          <ac:chgData name="a.mariaw" userId="S::a.mariaw_arcor.de#ext#@bonding1.onmicrosoft.com::f2720dd9-0544-4341-b70a-8480dadfb3ee" providerId="AD" clId="Web-{2843FFA9-F153-4B68-BE1D-11C0F20EF80D}" dt="2021-05-07T08:59:17.010" v="11"/>
          <ac:spMkLst>
            <pc:docMk/>
            <pc:sldMk cId="3581200802" sldId="266"/>
            <ac:spMk id="10" creationId="{A8A58A99-0121-4054-90DD-268B4E328A69}"/>
          </ac:spMkLst>
        </pc:spChg>
        <pc:spChg chg="add mod">
          <ac:chgData name="a.mariaw" userId="S::a.mariaw_arcor.de#ext#@bonding1.onmicrosoft.com::f2720dd9-0544-4341-b70a-8480dadfb3ee" providerId="AD" clId="Web-{2843FFA9-F153-4B68-BE1D-11C0F20EF80D}" dt="2021-05-07T09:07:14.169" v="53" actId="1076"/>
          <ac:spMkLst>
            <pc:docMk/>
            <pc:sldMk cId="3581200802" sldId="266"/>
            <ac:spMk id="11" creationId="{1608E55D-DB75-463F-98E2-B86F5644FA76}"/>
          </ac:spMkLst>
        </pc:spChg>
        <pc:picChg chg="add del mod">
          <ac:chgData name="a.mariaw" userId="S::a.mariaw_arcor.de#ext#@bonding1.onmicrosoft.com::f2720dd9-0544-4341-b70a-8480dadfb3ee" providerId="AD" clId="Web-{2843FFA9-F153-4B68-BE1D-11C0F20EF80D}" dt="2021-05-07T09:06:55.246" v="51"/>
          <ac:picMkLst>
            <pc:docMk/>
            <pc:sldMk cId="3581200802" sldId="266"/>
            <ac:picMk id="9" creationId="{903D5230-D00A-45A7-9108-E8C2F9BE96B3}"/>
          </ac:picMkLst>
        </pc:picChg>
        <pc:picChg chg="add del mod">
          <ac:chgData name="a.mariaw" userId="S::a.mariaw_arcor.de#ext#@bonding1.onmicrosoft.com::f2720dd9-0544-4341-b70a-8480dadfb3ee" providerId="AD" clId="Web-{2843FFA9-F153-4B68-BE1D-11C0F20EF80D}" dt="2021-05-07T09:10:41.199" v="60"/>
          <ac:picMkLst>
            <pc:docMk/>
            <pc:sldMk cId="3581200802" sldId="266"/>
            <ac:picMk id="12" creationId="{FEEDAAF8-EE09-4515-85C4-709B5EF249E6}"/>
          </ac:picMkLst>
        </pc:picChg>
        <pc:picChg chg="add mod">
          <ac:chgData name="a.mariaw" userId="S::a.mariaw_arcor.de#ext#@bonding1.onmicrosoft.com::f2720dd9-0544-4341-b70a-8480dadfb3ee" providerId="AD" clId="Web-{2843FFA9-F153-4B68-BE1D-11C0F20EF80D}" dt="2021-05-07T09:11:37.828" v="63" actId="1076"/>
          <ac:picMkLst>
            <pc:docMk/>
            <pc:sldMk cId="3581200802" sldId="266"/>
            <ac:picMk id="13" creationId="{304D7310-486C-431E-8025-F4FD72167437}"/>
          </ac:picMkLst>
        </pc:picChg>
      </pc:sldChg>
    </pc:docChg>
  </pc:docChgLst>
  <pc:docChgLst>
    <pc:chgData name="Patnala, Ankit" userId="S::a.patnala_fz-juelich.de#ext#@bonding1.onmicrosoft.com::f80aff57-0a3d-408b-b4d5-298ac00a7fb0" providerId="AD" clId="Web-{07B1E51C-E64C-46BD-89CF-45C0CAE19648}"/>
    <pc:docChg chg="modSld">
      <pc:chgData name="Patnala, Ankit" userId="S::a.patnala_fz-juelich.de#ext#@bonding1.onmicrosoft.com::f80aff57-0a3d-408b-b4d5-298ac00a7fb0" providerId="AD" clId="Web-{07B1E51C-E64C-46BD-89CF-45C0CAE19648}" dt="2021-05-07T08:57:08.203" v="104" actId="14100"/>
      <pc:docMkLst>
        <pc:docMk/>
      </pc:docMkLst>
      <pc:sldChg chg="modSp">
        <pc:chgData name="Patnala, Ankit" userId="S::a.patnala_fz-juelich.de#ext#@bonding1.onmicrosoft.com::f80aff57-0a3d-408b-b4d5-298ac00a7fb0" providerId="AD" clId="Web-{07B1E51C-E64C-46BD-89CF-45C0CAE19648}" dt="2021-05-07T08:57:08.203" v="104" actId="14100"/>
        <pc:sldMkLst>
          <pc:docMk/>
          <pc:sldMk cId="1532135535" sldId="262"/>
        </pc:sldMkLst>
        <pc:spChg chg="mod">
          <ac:chgData name="Patnala, Ankit" userId="S::a.patnala_fz-juelich.de#ext#@bonding1.onmicrosoft.com::f80aff57-0a3d-408b-b4d5-298ac00a7fb0" providerId="AD" clId="Web-{07B1E51C-E64C-46BD-89CF-45C0CAE19648}" dt="2021-05-07T08:56:58.437" v="102" actId="14100"/>
          <ac:spMkLst>
            <pc:docMk/>
            <pc:sldMk cId="1532135535" sldId="262"/>
            <ac:spMk id="3" creationId="{CEBDEB86-28D1-43A9-9645-2EF0A3797303}"/>
          </ac:spMkLst>
        </pc:spChg>
        <pc:spChg chg="mod">
          <ac:chgData name="Patnala, Ankit" userId="S::a.patnala_fz-juelich.de#ext#@bonding1.onmicrosoft.com::f80aff57-0a3d-408b-b4d5-298ac00a7fb0" providerId="AD" clId="Web-{07B1E51C-E64C-46BD-89CF-45C0CAE19648}" dt="2021-05-07T08:57:02.281" v="103" actId="14100"/>
          <ac:spMkLst>
            <pc:docMk/>
            <pc:sldMk cId="1532135535" sldId="262"/>
            <ac:spMk id="22" creationId="{4DBA9466-F88C-49F0-AF08-7DD86D959266}"/>
          </ac:spMkLst>
        </pc:spChg>
        <pc:spChg chg="mod">
          <ac:chgData name="Patnala, Ankit" userId="S::a.patnala_fz-juelich.de#ext#@bonding1.onmicrosoft.com::f80aff57-0a3d-408b-b4d5-298ac00a7fb0" providerId="AD" clId="Web-{07B1E51C-E64C-46BD-89CF-45C0CAE19648}" dt="2021-05-07T08:57:08.203" v="104" actId="14100"/>
          <ac:spMkLst>
            <pc:docMk/>
            <pc:sldMk cId="1532135535" sldId="262"/>
            <ac:spMk id="26" creationId="{90DD7A5F-AA1C-4B5C-9FDE-CCA793F037C1}"/>
          </ac:spMkLst>
        </pc:spChg>
      </pc:sldChg>
      <pc:sldChg chg="addSp modSp">
        <pc:chgData name="Patnala, Ankit" userId="S::a.patnala_fz-juelich.de#ext#@bonding1.onmicrosoft.com::f80aff57-0a3d-408b-b4d5-298ac00a7fb0" providerId="AD" clId="Web-{07B1E51C-E64C-46BD-89CF-45C0CAE19648}" dt="2021-05-07T08:55:11.952" v="80" actId="20577"/>
        <pc:sldMkLst>
          <pc:docMk/>
          <pc:sldMk cId="3581200802" sldId="266"/>
        </pc:sldMkLst>
        <pc:spChg chg="mod">
          <ac:chgData name="Patnala, Ankit" userId="S::a.patnala_fz-juelich.de#ext#@bonding1.onmicrosoft.com::f80aff57-0a3d-408b-b4d5-298ac00a7fb0" providerId="AD" clId="Web-{07B1E51C-E64C-46BD-89CF-45C0CAE19648}" dt="2021-05-07T08:55:11.952" v="80" actId="20577"/>
          <ac:spMkLst>
            <pc:docMk/>
            <pc:sldMk cId="3581200802" sldId="266"/>
            <ac:spMk id="4" creationId="{00000000-0000-0000-0000-000000000000}"/>
          </ac:spMkLst>
        </pc:spChg>
        <pc:spChg chg="mod">
          <ac:chgData name="Patnala, Ankit" userId="S::a.patnala_fz-juelich.de#ext#@bonding1.onmicrosoft.com::f80aff57-0a3d-408b-b4d5-298ac00a7fb0" providerId="AD" clId="Web-{07B1E51C-E64C-46BD-89CF-45C0CAE19648}" dt="2021-05-07T08:54:46.311" v="78" actId="20577"/>
          <ac:spMkLst>
            <pc:docMk/>
            <pc:sldMk cId="3581200802" sldId="266"/>
            <ac:spMk id="7" creationId="{43580455-FF4A-4ABF-9ADC-3801C3F548DC}"/>
          </ac:spMkLst>
        </pc:spChg>
        <pc:picChg chg="add mod">
          <ac:chgData name="Patnala, Ankit" userId="S::a.patnala_fz-juelich.de#ext#@bonding1.onmicrosoft.com::f80aff57-0a3d-408b-b4d5-298ac00a7fb0" providerId="AD" clId="Web-{07B1E51C-E64C-46BD-89CF-45C0CAE19648}" dt="2021-05-07T08:53:24.186" v="7" actId="14100"/>
          <ac:picMkLst>
            <pc:docMk/>
            <pc:sldMk cId="3581200802" sldId="266"/>
            <ac:picMk id="8" creationId="{4078770C-A60E-42EB-993A-BF0FA58DFEB8}"/>
          </ac:picMkLst>
        </pc:picChg>
      </pc:sldChg>
      <pc:sldChg chg="modSp">
        <pc:chgData name="Patnala, Ankit" userId="S::a.patnala_fz-juelich.de#ext#@bonding1.onmicrosoft.com::f80aff57-0a3d-408b-b4d5-298ac00a7fb0" providerId="AD" clId="Web-{07B1E51C-E64C-46BD-89CF-45C0CAE19648}" dt="2021-05-07T08:56:00.811" v="89" actId="14100"/>
        <pc:sldMkLst>
          <pc:docMk/>
          <pc:sldMk cId="2088873697" sldId="270"/>
        </pc:sldMkLst>
        <pc:spChg chg="mod">
          <ac:chgData name="Patnala, Ankit" userId="S::a.patnala_fz-juelich.de#ext#@bonding1.onmicrosoft.com::f80aff57-0a3d-408b-b4d5-298ac00a7fb0" providerId="AD" clId="Web-{07B1E51C-E64C-46BD-89CF-45C0CAE19648}" dt="2021-05-07T08:55:31.671" v="81" actId="14100"/>
          <ac:spMkLst>
            <pc:docMk/>
            <pc:sldMk cId="2088873697" sldId="270"/>
            <ac:spMk id="11" creationId="{00000000-0000-0000-0000-000000000000}"/>
          </ac:spMkLst>
        </pc:spChg>
        <pc:spChg chg="mod">
          <ac:chgData name="Patnala, Ankit" userId="S::a.patnala_fz-juelich.de#ext#@bonding1.onmicrosoft.com::f80aff57-0a3d-408b-b4d5-298ac00a7fb0" providerId="AD" clId="Web-{07B1E51C-E64C-46BD-89CF-45C0CAE19648}" dt="2021-05-07T08:55:48.202" v="86" actId="14100"/>
          <ac:spMkLst>
            <pc:docMk/>
            <pc:sldMk cId="2088873697" sldId="270"/>
            <ac:spMk id="12" creationId="{00000000-0000-0000-0000-000000000000}"/>
          </ac:spMkLst>
        </pc:spChg>
        <pc:spChg chg="mod">
          <ac:chgData name="Patnala, Ankit" userId="S::a.patnala_fz-juelich.de#ext#@bonding1.onmicrosoft.com::f80aff57-0a3d-408b-b4d5-298ac00a7fb0" providerId="AD" clId="Web-{07B1E51C-E64C-46BD-89CF-45C0CAE19648}" dt="2021-05-07T08:56:00.811" v="89" actId="14100"/>
          <ac:spMkLst>
            <pc:docMk/>
            <pc:sldMk cId="2088873697" sldId="270"/>
            <ac:spMk id="13" creationId="{00000000-0000-0000-0000-000000000000}"/>
          </ac:spMkLst>
        </pc:spChg>
        <pc:spChg chg="mod">
          <ac:chgData name="Patnala, Ankit" userId="S::a.patnala_fz-juelich.de#ext#@bonding1.onmicrosoft.com::f80aff57-0a3d-408b-b4d5-298ac00a7fb0" providerId="AD" clId="Web-{07B1E51C-E64C-46BD-89CF-45C0CAE19648}" dt="2021-05-07T08:55:52.577" v="87" actId="1076"/>
          <ac:spMkLst>
            <pc:docMk/>
            <pc:sldMk cId="2088873697" sldId="270"/>
            <ac:spMk id="14" creationId="{00000000-0000-0000-0000-000000000000}"/>
          </ac:spMkLst>
        </pc:spChg>
      </pc:sldChg>
      <pc:sldChg chg="modSp">
        <pc:chgData name="Patnala, Ankit" userId="S::a.patnala_fz-juelich.de#ext#@bonding1.onmicrosoft.com::f80aff57-0a3d-408b-b4d5-298ac00a7fb0" providerId="AD" clId="Web-{07B1E51C-E64C-46BD-89CF-45C0CAE19648}" dt="2021-05-07T08:56:30.734" v="96" actId="14100"/>
        <pc:sldMkLst>
          <pc:docMk/>
          <pc:sldMk cId="305865183" sldId="271"/>
        </pc:sldMkLst>
        <pc:spChg chg="mod">
          <ac:chgData name="Patnala, Ankit" userId="S::a.patnala_fz-juelich.de#ext#@bonding1.onmicrosoft.com::f80aff57-0a3d-408b-b4d5-298ac00a7fb0" providerId="AD" clId="Web-{07B1E51C-E64C-46BD-89CF-45C0CAE19648}" dt="2021-05-07T08:56:13.390" v="91" actId="14100"/>
          <ac:spMkLst>
            <pc:docMk/>
            <pc:sldMk cId="305865183" sldId="271"/>
            <ac:spMk id="11" creationId="{00000000-0000-0000-0000-000000000000}"/>
          </ac:spMkLst>
        </pc:spChg>
        <pc:spChg chg="mod">
          <ac:chgData name="Patnala, Ankit" userId="S::a.patnala_fz-juelich.de#ext#@bonding1.onmicrosoft.com::f80aff57-0a3d-408b-b4d5-298ac00a7fb0" providerId="AD" clId="Web-{07B1E51C-E64C-46BD-89CF-45C0CAE19648}" dt="2021-05-07T08:56:27.999" v="95" actId="14100"/>
          <ac:spMkLst>
            <pc:docMk/>
            <pc:sldMk cId="305865183" sldId="271"/>
            <ac:spMk id="12" creationId="{00000000-0000-0000-0000-000000000000}"/>
          </ac:spMkLst>
        </pc:spChg>
        <pc:spChg chg="mod">
          <ac:chgData name="Patnala, Ankit" userId="S::a.patnala_fz-juelich.de#ext#@bonding1.onmicrosoft.com::f80aff57-0a3d-408b-b4d5-298ac00a7fb0" providerId="AD" clId="Web-{07B1E51C-E64C-46BD-89CF-45C0CAE19648}" dt="2021-05-07T08:56:30.734" v="96" actId="14100"/>
          <ac:spMkLst>
            <pc:docMk/>
            <pc:sldMk cId="305865183" sldId="271"/>
            <ac:spMk id="13" creationId="{00000000-0000-0000-0000-000000000000}"/>
          </ac:spMkLst>
        </pc:spChg>
        <pc:spChg chg="mod">
          <ac:chgData name="Patnala, Ankit" userId="S::a.patnala_fz-juelich.de#ext#@bonding1.onmicrosoft.com::f80aff57-0a3d-408b-b4d5-298ac00a7fb0" providerId="AD" clId="Web-{07B1E51C-E64C-46BD-89CF-45C0CAE19648}" dt="2021-05-07T08:56:19.812" v="93" actId="1076"/>
          <ac:spMkLst>
            <pc:docMk/>
            <pc:sldMk cId="305865183" sldId="271"/>
            <ac:spMk id="14" creationId="{00000000-0000-0000-0000-000000000000}"/>
          </ac:spMkLst>
        </pc:spChg>
      </pc:sldChg>
      <pc:sldChg chg="modSp">
        <pc:chgData name="Patnala, Ankit" userId="S::a.patnala_fz-juelich.de#ext#@bonding1.onmicrosoft.com::f80aff57-0a3d-408b-b4d5-298ac00a7fb0" providerId="AD" clId="Web-{07B1E51C-E64C-46BD-89CF-45C0CAE19648}" dt="2021-05-07T08:56:47.702" v="101" actId="14100"/>
        <pc:sldMkLst>
          <pc:docMk/>
          <pc:sldMk cId="1063751978" sldId="272"/>
        </pc:sldMkLst>
        <pc:spChg chg="mod">
          <ac:chgData name="Patnala, Ankit" userId="S::a.patnala_fz-juelich.de#ext#@bonding1.onmicrosoft.com::f80aff57-0a3d-408b-b4d5-298ac00a7fb0" providerId="AD" clId="Web-{07B1E51C-E64C-46BD-89CF-45C0CAE19648}" dt="2021-05-07T08:56:36.937" v="97" actId="14100"/>
          <ac:spMkLst>
            <pc:docMk/>
            <pc:sldMk cId="1063751978" sldId="272"/>
            <ac:spMk id="11" creationId="{00000000-0000-0000-0000-000000000000}"/>
          </ac:spMkLst>
        </pc:spChg>
        <pc:spChg chg="mod">
          <ac:chgData name="Patnala, Ankit" userId="S::a.patnala_fz-juelich.de#ext#@bonding1.onmicrosoft.com::f80aff57-0a3d-408b-b4d5-298ac00a7fb0" providerId="AD" clId="Web-{07B1E51C-E64C-46BD-89CF-45C0CAE19648}" dt="2021-05-07T08:56:45.296" v="100" actId="14100"/>
          <ac:spMkLst>
            <pc:docMk/>
            <pc:sldMk cId="1063751978" sldId="272"/>
            <ac:spMk id="12" creationId="{00000000-0000-0000-0000-000000000000}"/>
          </ac:spMkLst>
        </pc:spChg>
        <pc:spChg chg="mod">
          <ac:chgData name="Patnala, Ankit" userId="S::a.patnala_fz-juelich.de#ext#@bonding1.onmicrosoft.com::f80aff57-0a3d-408b-b4d5-298ac00a7fb0" providerId="AD" clId="Web-{07B1E51C-E64C-46BD-89CF-45C0CAE19648}" dt="2021-05-07T08:56:47.702" v="101" actId="14100"/>
          <ac:spMkLst>
            <pc:docMk/>
            <pc:sldMk cId="1063751978" sldId="272"/>
            <ac:spMk id="13" creationId="{00000000-0000-0000-0000-000000000000}"/>
          </ac:spMkLst>
        </pc:spChg>
      </pc:sldChg>
    </pc:docChg>
  </pc:docChgLst>
  <pc:docChgLst>
    <pc:chgData name="huijo.kim" userId="S::huijo.kim_rwth-aachen.de#ext#@bonding1.onmicrosoft.com::6ebdbf28-62f1-41d7-9887-a09b83d291ad" providerId="AD" clId="Web-{E6A02CF4-899B-4960-AFB9-6764B29EDA65}"/>
    <pc:docChg chg="addSld modSld">
      <pc:chgData name="huijo.kim" userId="S::huijo.kim_rwth-aachen.de#ext#@bonding1.onmicrosoft.com::6ebdbf28-62f1-41d7-9887-a09b83d291ad" providerId="AD" clId="Web-{E6A02CF4-899B-4960-AFB9-6764B29EDA65}" dt="2021-05-07T09:32:08.627" v="116" actId="1076"/>
      <pc:docMkLst>
        <pc:docMk/>
      </pc:docMkLst>
      <pc:sldChg chg="addSp delSp modSp mod setBg">
        <pc:chgData name="huijo.kim" userId="S::huijo.kim_rwth-aachen.de#ext#@bonding1.onmicrosoft.com::6ebdbf28-62f1-41d7-9887-a09b83d291ad" providerId="AD" clId="Web-{E6A02CF4-899B-4960-AFB9-6764B29EDA65}" dt="2021-05-07T09:29:59.859" v="77"/>
        <pc:sldMkLst>
          <pc:docMk/>
          <pc:sldMk cId="686646223" sldId="265"/>
        </pc:sldMkLst>
        <pc:spChg chg="add del mod">
          <ac:chgData name="huijo.kim" userId="S::huijo.kim_rwth-aachen.de#ext#@bonding1.onmicrosoft.com::6ebdbf28-62f1-41d7-9887-a09b83d291ad" providerId="AD" clId="Web-{E6A02CF4-899B-4960-AFB9-6764B29EDA65}" dt="2021-05-07T09:28:41.998" v="71"/>
          <ac:spMkLst>
            <pc:docMk/>
            <pc:sldMk cId="686646223" sldId="265"/>
            <ac:spMk id="2" creationId="{EBEF9B44-14B2-498D-B641-5C44225B0F54}"/>
          </ac:spMkLst>
        </pc:spChg>
        <pc:spChg chg="del">
          <ac:chgData name="huijo.kim" userId="S::huijo.kim_rwth-aachen.de#ext#@bonding1.onmicrosoft.com::6ebdbf28-62f1-41d7-9887-a09b83d291ad" providerId="AD" clId="Web-{E6A02CF4-899B-4960-AFB9-6764B29EDA65}" dt="2021-05-07T09:28:28.935" v="67"/>
          <ac:spMkLst>
            <pc:docMk/>
            <pc:sldMk cId="686646223" sldId="265"/>
            <ac:spMk id="4" creationId="{00000000-0000-0000-0000-000000000000}"/>
          </ac:spMkLst>
        </pc:spChg>
        <pc:spChg chg="add del">
          <ac:chgData name="huijo.kim" userId="S::huijo.kim_rwth-aachen.de#ext#@bonding1.onmicrosoft.com::6ebdbf28-62f1-41d7-9887-a09b83d291ad" providerId="AD" clId="Web-{E6A02CF4-899B-4960-AFB9-6764B29EDA65}" dt="2021-05-07T09:29:59.859" v="77"/>
          <ac:spMkLst>
            <pc:docMk/>
            <pc:sldMk cId="686646223" sldId="265"/>
            <ac:spMk id="8" creationId="{57845966-6EFC-468A-9CC7-BAB4B95854E7}"/>
          </ac:spMkLst>
        </pc:spChg>
        <pc:spChg chg="del">
          <ac:chgData name="huijo.kim" userId="S::huijo.kim_rwth-aachen.de#ext#@bonding1.onmicrosoft.com::6ebdbf28-62f1-41d7-9887-a09b83d291ad" providerId="AD" clId="Web-{E6A02CF4-899B-4960-AFB9-6764B29EDA65}" dt="2021-05-07T09:28:27.091" v="66"/>
          <ac:spMkLst>
            <pc:docMk/>
            <pc:sldMk cId="686646223" sldId="265"/>
            <ac:spMk id="9" creationId="{00000000-0000-0000-0000-000000000000}"/>
          </ac:spMkLst>
        </pc:spChg>
        <pc:spChg chg="del">
          <ac:chgData name="huijo.kim" userId="S::huijo.kim_rwth-aachen.de#ext#@bonding1.onmicrosoft.com::6ebdbf28-62f1-41d7-9887-a09b83d291ad" providerId="AD" clId="Web-{E6A02CF4-899B-4960-AFB9-6764B29EDA65}" dt="2021-05-07T09:28:27.091" v="65"/>
          <ac:spMkLst>
            <pc:docMk/>
            <pc:sldMk cId="686646223" sldId="265"/>
            <ac:spMk id="10" creationId="{00000000-0000-0000-0000-000000000000}"/>
          </ac:spMkLst>
        </pc:spChg>
        <pc:spChg chg="del">
          <ac:chgData name="huijo.kim" userId="S::huijo.kim_rwth-aachen.de#ext#@bonding1.onmicrosoft.com::6ebdbf28-62f1-41d7-9887-a09b83d291ad" providerId="AD" clId="Web-{E6A02CF4-899B-4960-AFB9-6764B29EDA65}" dt="2021-05-07T09:28:27.091" v="64"/>
          <ac:spMkLst>
            <pc:docMk/>
            <pc:sldMk cId="686646223" sldId="265"/>
            <ac:spMk id="11" creationId="{00000000-0000-0000-0000-000000000000}"/>
          </ac:spMkLst>
        </pc:spChg>
        <pc:spChg chg="add del">
          <ac:chgData name="huijo.kim" userId="S::huijo.kim_rwth-aachen.de#ext#@bonding1.onmicrosoft.com::6ebdbf28-62f1-41d7-9887-a09b83d291ad" providerId="AD" clId="Web-{E6A02CF4-899B-4960-AFB9-6764B29EDA65}" dt="2021-05-07T09:29:59.859" v="77"/>
          <ac:spMkLst>
            <pc:docMk/>
            <pc:sldMk cId="686646223" sldId="265"/>
            <ac:spMk id="12" creationId="{ADAD1991-FFD1-4E94-ABAB-7560D33008E4}"/>
          </ac:spMkLst>
        </pc:spChg>
        <pc:spChg chg="add">
          <ac:chgData name="huijo.kim" userId="S::huijo.kim_rwth-aachen.de#ext#@bonding1.onmicrosoft.com::6ebdbf28-62f1-41d7-9887-a09b83d291ad" providerId="AD" clId="Web-{E6A02CF4-899B-4960-AFB9-6764B29EDA65}" dt="2021-05-07T09:29:59.859" v="77"/>
          <ac:spMkLst>
            <pc:docMk/>
            <pc:sldMk cId="686646223" sldId="265"/>
            <ac:spMk id="14" creationId="{0D1D8088-559A-46A5-A801-CDF0B9476BED}"/>
          </ac:spMkLst>
        </pc:spChg>
        <pc:spChg chg="del">
          <ac:chgData name="huijo.kim" userId="S::huijo.kim_rwth-aachen.de#ext#@bonding1.onmicrosoft.com::6ebdbf28-62f1-41d7-9887-a09b83d291ad" providerId="AD" clId="Web-{E6A02CF4-899B-4960-AFB9-6764B29EDA65}" dt="2021-05-07T09:28:27.091" v="63"/>
          <ac:spMkLst>
            <pc:docMk/>
            <pc:sldMk cId="686646223" sldId="265"/>
            <ac:spMk id="15" creationId="{00000000-0000-0000-0000-000000000000}"/>
          </ac:spMkLst>
        </pc:spChg>
        <pc:spChg chg="del">
          <ac:chgData name="huijo.kim" userId="S::huijo.kim_rwth-aachen.de#ext#@bonding1.onmicrosoft.com::6ebdbf28-62f1-41d7-9887-a09b83d291ad" providerId="AD" clId="Web-{E6A02CF4-899B-4960-AFB9-6764B29EDA65}" dt="2021-05-07T09:28:27.091" v="62"/>
          <ac:spMkLst>
            <pc:docMk/>
            <pc:sldMk cId="686646223" sldId="265"/>
            <ac:spMk id="16" creationId="{00000000-0000-0000-0000-000000000000}"/>
          </ac:spMkLst>
        </pc:spChg>
        <pc:spChg chg="del">
          <ac:chgData name="huijo.kim" userId="S::huijo.kim_rwth-aachen.de#ext#@bonding1.onmicrosoft.com::6ebdbf28-62f1-41d7-9887-a09b83d291ad" providerId="AD" clId="Web-{E6A02CF4-899B-4960-AFB9-6764B29EDA65}" dt="2021-05-07T09:28:27.091" v="61"/>
          <ac:spMkLst>
            <pc:docMk/>
            <pc:sldMk cId="686646223" sldId="265"/>
            <ac:spMk id="17" creationId="{00000000-0000-0000-0000-000000000000}"/>
          </ac:spMkLst>
        </pc:spChg>
        <pc:spChg chg="add">
          <ac:chgData name="huijo.kim" userId="S::huijo.kim_rwth-aachen.de#ext#@bonding1.onmicrosoft.com::6ebdbf28-62f1-41d7-9887-a09b83d291ad" providerId="AD" clId="Web-{E6A02CF4-899B-4960-AFB9-6764B29EDA65}" dt="2021-05-07T09:29:59.859" v="77"/>
          <ac:spMkLst>
            <pc:docMk/>
            <pc:sldMk cId="686646223" sldId="265"/>
            <ac:spMk id="23" creationId="{3776B14B-F2F4-4825-8DA8-8C7A0F2B3960}"/>
          </ac:spMkLst>
        </pc:spChg>
        <pc:grpChg chg="add">
          <ac:chgData name="huijo.kim" userId="S::huijo.kim_rwth-aachen.de#ext#@bonding1.onmicrosoft.com::6ebdbf28-62f1-41d7-9887-a09b83d291ad" providerId="AD" clId="Web-{E6A02CF4-899B-4960-AFB9-6764B29EDA65}" dt="2021-05-07T09:29:59.859" v="77"/>
          <ac:grpSpMkLst>
            <pc:docMk/>
            <pc:sldMk cId="686646223" sldId="265"/>
            <ac:grpSpMk id="19" creationId="{83E2E96F-17F7-4C8C-BDF1-6BB90A0C1D7F}"/>
          </ac:grpSpMkLst>
        </pc:grpChg>
        <pc:picChg chg="add mod">
          <ac:chgData name="huijo.kim" userId="S::huijo.kim_rwth-aachen.de#ext#@bonding1.onmicrosoft.com::6ebdbf28-62f1-41d7-9887-a09b83d291ad" providerId="AD" clId="Web-{E6A02CF4-899B-4960-AFB9-6764B29EDA65}" dt="2021-05-07T09:29:59.859" v="77"/>
          <ac:picMkLst>
            <pc:docMk/>
            <pc:sldMk cId="686646223" sldId="265"/>
            <ac:picMk id="3" creationId="{F3667D5E-CEFD-4172-9850-DC4E1F8A3E0E}"/>
          </ac:picMkLst>
        </pc:picChg>
        <pc:picChg chg="add del">
          <ac:chgData name="huijo.kim" userId="S::huijo.kim_rwth-aachen.de#ext#@bonding1.onmicrosoft.com::6ebdbf28-62f1-41d7-9887-a09b83d291ad" providerId="AD" clId="Web-{E6A02CF4-899B-4960-AFB9-6764B29EDA65}" dt="2021-05-07T09:29:59.859" v="77"/>
          <ac:picMkLst>
            <pc:docMk/>
            <pc:sldMk cId="686646223" sldId="265"/>
            <ac:picMk id="5" creationId="{75554383-98AF-4A47-BB65-705FAAA4BE6A}"/>
          </ac:picMkLst>
        </pc:picChg>
      </pc:sldChg>
      <pc:sldChg chg="modSp">
        <pc:chgData name="huijo.kim" userId="S::huijo.kim_rwth-aachen.de#ext#@bonding1.onmicrosoft.com::6ebdbf28-62f1-41d7-9887-a09b83d291ad" providerId="AD" clId="Web-{E6A02CF4-899B-4960-AFB9-6764B29EDA65}" dt="2021-05-07T09:31:46.330" v="110" actId="20577"/>
        <pc:sldMkLst>
          <pc:docMk/>
          <pc:sldMk cId="2088873697" sldId="270"/>
        </pc:sldMkLst>
        <pc:spChg chg="mod">
          <ac:chgData name="huijo.kim" userId="S::huijo.kim_rwth-aachen.de#ext#@bonding1.onmicrosoft.com::6ebdbf28-62f1-41d7-9887-a09b83d291ad" providerId="AD" clId="Web-{E6A02CF4-899B-4960-AFB9-6764B29EDA65}" dt="2021-05-07T09:31:46.330" v="110" actId="20577"/>
          <ac:spMkLst>
            <pc:docMk/>
            <pc:sldMk cId="2088873697" sldId="270"/>
            <ac:spMk id="18" creationId="{640451FE-D4D2-40E6-8F84-7CE6DF58A187}"/>
          </ac:spMkLst>
        </pc:spChg>
      </pc:sldChg>
      <pc:sldChg chg="modSp">
        <pc:chgData name="huijo.kim" userId="S::huijo.kim_rwth-aachen.de#ext#@bonding1.onmicrosoft.com::6ebdbf28-62f1-41d7-9887-a09b83d291ad" providerId="AD" clId="Web-{E6A02CF4-899B-4960-AFB9-6764B29EDA65}" dt="2021-05-07T09:32:08.627" v="116" actId="1076"/>
        <pc:sldMkLst>
          <pc:docMk/>
          <pc:sldMk cId="305865183" sldId="271"/>
        </pc:sldMkLst>
        <pc:spChg chg="mod">
          <ac:chgData name="huijo.kim" userId="S::huijo.kim_rwth-aachen.de#ext#@bonding1.onmicrosoft.com::6ebdbf28-62f1-41d7-9887-a09b83d291ad" providerId="AD" clId="Web-{E6A02CF4-899B-4960-AFB9-6764B29EDA65}" dt="2021-05-07T09:32:08.627" v="116" actId="1076"/>
          <ac:spMkLst>
            <pc:docMk/>
            <pc:sldMk cId="305865183" sldId="271"/>
            <ac:spMk id="19" creationId="{90E5290B-5CC9-40D9-9619-47BA7175173D}"/>
          </ac:spMkLst>
        </pc:spChg>
      </pc:sldChg>
      <pc:sldChg chg="delSp modSp">
        <pc:chgData name="huijo.kim" userId="S::huijo.kim_rwth-aachen.de#ext#@bonding1.onmicrosoft.com::6ebdbf28-62f1-41d7-9887-a09b83d291ad" providerId="AD" clId="Web-{E6A02CF4-899B-4960-AFB9-6764B29EDA65}" dt="2021-05-07T09:27:28.231" v="59"/>
        <pc:sldMkLst>
          <pc:docMk/>
          <pc:sldMk cId="1063751978" sldId="272"/>
        </pc:sldMkLst>
        <pc:spChg chg="del">
          <ac:chgData name="huijo.kim" userId="S::huijo.kim_rwth-aachen.de#ext#@bonding1.onmicrosoft.com::6ebdbf28-62f1-41d7-9887-a09b83d291ad" providerId="AD" clId="Web-{E6A02CF4-899B-4960-AFB9-6764B29EDA65}" dt="2021-05-07T09:27:28.231" v="59"/>
          <ac:spMkLst>
            <pc:docMk/>
            <pc:sldMk cId="1063751978" sldId="272"/>
            <ac:spMk id="3" creationId="{FF1D63DD-6664-49A5-A997-B3E9CD1B7C62}"/>
          </ac:spMkLst>
        </pc:spChg>
        <pc:spChg chg="mod">
          <ac:chgData name="huijo.kim" userId="S::huijo.kim_rwth-aachen.de#ext#@bonding1.onmicrosoft.com::6ebdbf28-62f1-41d7-9887-a09b83d291ad" providerId="AD" clId="Web-{E6A02CF4-899B-4960-AFB9-6764B29EDA65}" dt="2021-05-07T09:27:27.231" v="58" actId="20577"/>
          <ac:spMkLst>
            <pc:docMk/>
            <pc:sldMk cId="1063751978" sldId="272"/>
            <ac:spMk id="18" creationId="{640451FE-D4D2-40E6-8F84-7CE6DF58A187}"/>
          </ac:spMkLst>
        </pc:spChg>
      </pc:sldChg>
      <pc:sldChg chg="add replId">
        <pc:chgData name="huijo.kim" userId="S::huijo.kim_rwth-aachen.de#ext#@bonding1.onmicrosoft.com::6ebdbf28-62f1-41d7-9887-a09b83d291ad" providerId="AD" clId="Web-{E6A02CF4-899B-4960-AFB9-6764B29EDA65}" dt="2021-05-07T09:28:17.528" v="60"/>
        <pc:sldMkLst>
          <pc:docMk/>
          <pc:sldMk cId="2853538558" sldId="273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998422-E0BF-4E56-A49F-61F92AA89325}" type="datetimeFigureOut">
              <a:rPr lang="en-IN" smtClean="0"/>
              <a:t>07-05-2021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40FD43-9E14-4B09-9ADF-1914863C6D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975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Hi,</a:t>
            </a:r>
          </a:p>
          <a:p>
            <a:r>
              <a:rPr lang="en-IN" dirty="0" smtClean="0"/>
              <a:t>I’m Huijo Kim and I</a:t>
            </a:r>
            <a:r>
              <a:rPr lang="en-IN" baseline="0" dirty="0" smtClean="0"/>
              <a:t> will present our project</a:t>
            </a:r>
            <a:endParaRPr lang="en-IN" dirty="0" smtClean="0"/>
          </a:p>
          <a:p>
            <a:r>
              <a:rPr lang="en-IN" dirty="0" smtClean="0"/>
              <a:t>Our</a:t>
            </a:r>
            <a:r>
              <a:rPr lang="en-IN" baseline="0" dirty="0" smtClean="0"/>
              <a:t> team’s product is ‘Points to Everything’ so called P2X.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40FD43-9E14-4B09-9ADF-1914863C6DFD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6341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valuable data,</a:t>
            </a:r>
            <a:r>
              <a:rPr lang="en-US" baseline="0" dirty="0" smtClean="0"/>
              <a:t> such as </a:t>
            </a:r>
            <a:r>
              <a:rPr lang="en-US" dirty="0" smtClean="0"/>
              <a:t>distance </a:t>
            </a:r>
            <a:r>
              <a:rPr lang="en-US" dirty="0"/>
              <a:t>between objects can be measured using point cloud segments via </a:t>
            </a:r>
            <a:r>
              <a:rPr lang="en-US" dirty="0" err="1"/>
              <a:t>PointNet</a:t>
            </a:r>
            <a:r>
              <a:rPr lang="en-US" dirty="0"/>
              <a:t> or Computational Geometry algorithms</a:t>
            </a:r>
          </a:p>
          <a:p>
            <a:endParaRPr lang="en-US" dirty="0" smtClean="0">
              <a:cs typeface="Calibri"/>
            </a:endParaRPr>
          </a:p>
          <a:p>
            <a:r>
              <a:rPr lang="en-US" dirty="0" smtClean="0">
                <a:cs typeface="Calibri"/>
              </a:rPr>
              <a:t>Here</a:t>
            </a:r>
            <a:r>
              <a:rPr lang="en-US" baseline="0" dirty="0" smtClean="0">
                <a:cs typeface="Calibri"/>
              </a:rPr>
              <a:t>, we can visualize the objects which the vehicle has captured as a graph.</a:t>
            </a:r>
          </a:p>
          <a:p>
            <a:endParaRPr lang="en-US" baseline="0" dirty="0" smtClean="0">
              <a:cs typeface="Calibri"/>
            </a:endParaRPr>
          </a:p>
          <a:p>
            <a:r>
              <a:rPr lang="en-US" baseline="0" dirty="0" smtClean="0">
                <a:cs typeface="Calibri"/>
              </a:rPr>
              <a:t>Based on these statistics, we can evaluate economic performance and also safety performance of the driving.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40FD43-9E14-4B09-9ADF-1914863C6DFD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7989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The accuracy</a:t>
            </a:r>
            <a:r>
              <a:rPr lang="en-US" altLang="ko-KR" baseline="0" dirty="0" smtClean="0"/>
              <a:t> of GPS is limited to approximately 5m.</a:t>
            </a:r>
          </a:p>
          <a:p>
            <a:r>
              <a:rPr lang="en-US" altLang="ko-KR" baseline="0" dirty="0" smtClean="0"/>
              <a:t>But this is not enough because the distance between lanes are about 3m.</a:t>
            </a:r>
          </a:p>
          <a:p>
            <a:r>
              <a:rPr lang="en-US" altLang="ko-KR" baseline="0" dirty="0" smtClean="0"/>
              <a:t>Therefore, the position of ego-vehicle needs to be enhanced by SLAM.</a:t>
            </a:r>
          </a:p>
          <a:p>
            <a:r>
              <a:rPr lang="en-US" altLang="ko-KR" baseline="0" dirty="0" smtClean="0"/>
              <a:t>Because point cloud can detect well the landmark, it is very accurate.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So, in the end, </a:t>
            </a:r>
            <a:r>
              <a:rPr lang="en-US" altLang="ko-KR" baseline="0" dirty="0" err="1" smtClean="0"/>
              <a:t>Kalman</a:t>
            </a:r>
            <a:r>
              <a:rPr lang="en-US" altLang="ko-KR" baseline="0" dirty="0" smtClean="0"/>
              <a:t> Filter can fuse the position data using GPS, SLAM and dynamic model.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0FD43-9E14-4B09-9ADF-1914863C6DFD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2431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Let me demonstrate</a:t>
            </a:r>
            <a:r>
              <a:rPr lang="en-US" altLang="ko-KR" baseline="0" dirty="0" smtClean="0"/>
              <a:t> certain case.</a:t>
            </a:r>
          </a:p>
          <a:p>
            <a:r>
              <a:rPr lang="en-US" altLang="ko-KR" baseline="0" dirty="0" smtClean="0"/>
              <a:t>If a car is intervening between the trailing our vehicles, segmented point cloud data is very helpful to dynamically fix the trajectory.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0FD43-9E14-4B09-9ADF-1914863C6DFD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2038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latin typeface="Arial"/>
                <a:cs typeface="Arial"/>
              </a:rPr>
              <a:t>In case, multiple group</a:t>
            </a:r>
            <a:r>
              <a:rPr lang="en-US" altLang="ko-KR" sz="1200" baseline="0" dirty="0" smtClean="0">
                <a:latin typeface="Arial"/>
                <a:cs typeface="Arial"/>
              </a:rPr>
              <a:t> of </a:t>
            </a:r>
            <a:r>
              <a:rPr lang="en-US" altLang="ko-KR" sz="1200" dirty="0" smtClean="0">
                <a:latin typeface="Arial"/>
                <a:cs typeface="Arial"/>
              </a:rPr>
              <a:t>vehicles are driving on the same road, segmented </a:t>
            </a:r>
            <a:r>
              <a:rPr lang="en-US" altLang="ko-KR" sz="1200" dirty="0" err="1" smtClean="0">
                <a:latin typeface="Arial"/>
                <a:cs typeface="Arial"/>
              </a:rPr>
              <a:t>pointcloud</a:t>
            </a:r>
            <a:r>
              <a:rPr lang="en-US" altLang="ko-KR" sz="1200" dirty="0" smtClean="0">
                <a:latin typeface="Arial"/>
                <a:cs typeface="Arial"/>
              </a:rPr>
              <a:t> of a vehicle ahead  can be utilized to plan the following vehicle better.</a:t>
            </a:r>
            <a:endParaRPr lang="en-US" altLang="ko-KR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0FD43-9E14-4B09-9ADF-1914863C6DFD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50273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Thank you for your attention.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0FD43-9E14-4B09-9ADF-1914863C6DFD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0379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eHighwway</a:t>
            </a:r>
            <a:r>
              <a:rPr lang="en-US" altLang="ko-KR" dirty="0" smtClean="0"/>
              <a:t> ecosystem face several challenges</a:t>
            </a:r>
            <a:endParaRPr lang="en-US" altLang="ko-KR" baseline="0" dirty="0" smtClean="0"/>
          </a:p>
          <a:p>
            <a:r>
              <a:rPr lang="en-US" altLang="ko-KR" baseline="0" dirty="0" smtClean="0"/>
              <a:t>Our product, P2X, can help to solve challenges in domain of public road infrastructure.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0FD43-9E14-4B09-9ADF-1914863C6DFD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6358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600" dirty="0" smtClean="0"/>
              <a:t>Here</a:t>
            </a:r>
            <a:r>
              <a:rPr lang="en-US" altLang="ko-KR" sz="1600" baseline="0" dirty="0" smtClean="0"/>
              <a:t> is the objective of P2X.</a:t>
            </a:r>
          </a:p>
          <a:p>
            <a:r>
              <a:rPr lang="en-US" altLang="ko-KR" sz="1600" baseline="0" dirty="0" smtClean="0"/>
              <a:t>It Create segmented </a:t>
            </a:r>
            <a:r>
              <a:rPr lang="en-US" altLang="ko-KR" sz="1600" baseline="0" dirty="0" err="1" smtClean="0"/>
              <a:t>pointcloud</a:t>
            </a:r>
            <a:r>
              <a:rPr lang="en-US" altLang="ko-KR" sz="1600" baseline="0" dirty="0" smtClean="0"/>
              <a:t> for versatile purposes.</a:t>
            </a:r>
          </a:p>
          <a:p>
            <a:r>
              <a:rPr lang="en-US" altLang="ko-KR" sz="1600" baseline="0" dirty="0" smtClean="0"/>
              <a:t>And, it improves the quality of planning.</a:t>
            </a:r>
          </a:p>
          <a:p>
            <a:r>
              <a:rPr lang="en-US" altLang="ko-KR" sz="1600" baseline="0" dirty="0" smtClean="0"/>
              <a:t>Also, it assists driver’s driving., </a:t>
            </a:r>
          </a:p>
          <a:p>
            <a:r>
              <a:rPr lang="en-US" altLang="ko-KR" sz="1600" baseline="0" dirty="0" smtClean="0"/>
              <a:t>Here is the </a:t>
            </a:r>
            <a:r>
              <a:rPr lang="en-US" altLang="ko-KR" sz="1600" baseline="0" dirty="0" err="1" smtClean="0"/>
              <a:t>pipieline</a:t>
            </a:r>
            <a:r>
              <a:rPr lang="en-US" altLang="ko-KR" sz="1600" baseline="0" dirty="0" smtClean="0"/>
              <a:t> of our product.</a:t>
            </a:r>
          </a:p>
          <a:p>
            <a:r>
              <a:rPr lang="en-US" altLang="ko-KR" sz="1600" baseline="0" dirty="0" smtClean="0"/>
              <a:t>It consists of 6 parts, Image segmentation, Point Segmentation, Extract valuable data, Slam, Plan Trajectory, Share Cloud.</a:t>
            </a:r>
          </a:p>
          <a:p>
            <a:r>
              <a:rPr lang="en-US" altLang="ko-KR" sz="1600" baseline="0" dirty="0" smtClean="0"/>
              <a:t>Due to the limited time, We are able to demonstrate the prototype of the first two parts.</a:t>
            </a:r>
          </a:p>
          <a:p>
            <a:r>
              <a:rPr lang="en-US" altLang="ko-KR" sz="1600" baseline="0" dirty="0" smtClean="0"/>
              <a:t>Because these 2 steps are essential, next other 4 step could be solved soon.</a:t>
            </a: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0FD43-9E14-4B09-9ADF-1914863C6DFD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8705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DeepLabV3 </a:t>
            </a:r>
            <a:r>
              <a:rPr lang="en-US" dirty="0" smtClean="0"/>
              <a:t>is</a:t>
            </a:r>
            <a:r>
              <a:rPr lang="en-US" baseline="0" dirty="0" smtClean="0"/>
              <a:t> used for our </a:t>
            </a:r>
            <a:r>
              <a:rPr lang="en-US" dirty="0" smtClean="0"/>
              <a:t>semantic </a:t>
            </a:r>
            <a:r>
              <a:rPr lang="en-US" dirty="0" err="1"/>
              <a:t>segmenation</a:t>
            </a:r>
            <a:r>
              <a:rPr lang="en-US" dirty="0"/>
              <a:t> architecture</a:t>
            </a:r>
          </a:p>
          <a:p>
            <a:endParaRPr lang="en-US" dirty="0"/>
          </a:p>
          <a:p>
            <a:r>
              <a:rPr lang="en-US" dirty="0" smtClean="0"/>
              <a:t>Also,</a:t>
            </a:r>
            <a:r>
              <a:rPr lang="en-US" baseline="0" dirty="0" smtClean="0"/>
              <a:t> we use </a:t>
            </a:r>
            <a:r>
              <a:rPr lang="en-US" baseline="0" dirty="0" err="1" smtClean="0"/>
              <a:t>Resnet</a:t>
            </a:r>
            <a:r>
              <a:rPr lang="en-US" baseline="0" dirty="0" smtClean="0"/>
              <a:t> 18 as our backbone network.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40FD43-9E14-4B09-9ADF-1914863C6DFD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7878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</a:t>
            </a:r>
            <a:r>
              <a:rPr lang="en-US" dirty="0" err="1" smtClean="0"/>
              <a:t>pretrained</a:t>
            </a:r>
            <a:r>
              <a:rPr lang="en-US" baseline="0" dirty="0" smtClean="0"/>
              <a:t> our DeeplabV3 model by using Cityscapes dataset.</a:t>
            </a:r>
          </a:p>
          <a:p>
            <a:r>
              <a:rPr lang="en-US" baseline="0" dirty="0" smtClean="0"/>
              <a:t>This is because it is significantly similar to the given </a:t>
            </a:r>
            <a:r>
              <a:rPr lang="en-US" altLang="ko-KR" dirty="0" err="1" smtClean="0"/>
              <a:t>ehighway</a:t>
            </a:r>
            <a:r>
              <a:rPr lang="en-US" altLang="ko-KR" dirty="0" smtClean="0"/>
              <a:t> engineering</a:t>
            </a:r>
            <a:r>
              <a:rPr lang="en-US" baseline="0" dirty="0" smtClean="0"/>
              <a:t> datasets.</a:t>
            </a:r>
          </a:p>
          <a:p>
            <a:endParaRPr lang="en-US" dirty="0"/>
          </a:p>
          <a:p>
            <a:r>
              <a:rPr lang="en-US" dirty="0" smtClean="0"/>
              <a:t>Especially, they share many object</a:t>
            </a:r>
            <a:r>
              <a:rPr lang="en-US" baseline="0" dirty="0" smtClean="0"/>
              <a:t> classes, such as pole, traffic sign, wall, and many others.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40FD43-9E14-4B09-9ADF-1914863C6DFD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7826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Our model could </a:t>
            </a:r>
            <a:r>
              <a:rPr lang="en-IN" dirty="0"/>
              <a:t>produce moderately convincing results </a:t>
            </a:r>
            <a:r>
              <a:rPr lang="en-IN" dirty="0" smtClean="0"/>
              <a:t>– so, it </a:t>
            </a:r>
            <a:r>
              <a:rPr lang="en-IN" dirty="0"/>
              <a:t>proves the feasibility of </a:t>
            </a:r>
            <a:r>
              <a:rPr lang="en-IN" dirty="0" smtClean="0"/>
              <a:t>our </a:t>
            </a:r>
            <a:r>
              <a:rPr lang="en-IN" dirty="0"/>
              <a:t>approach</a:t>
            </a:r>
          </a:p>
          <a:p>
            <a:r>
              <a:rPr lang="en-IN" dirty="0" smtClean="0"/>
              <a:t>it</a:t>
            </a:r>
            <a:r>
              <a:rPr lang="en-IN" baseline="0" dirty="0" smtClean="0"/>
              <a:t> was </a:t>
            </a:r>
            <a:r>
              <a:rPr lang="en-IN" dirty="0" err="1" smtClean="0"/>
              <a:t>ble</a:t>
            </a:r>
            <a:r>
              <a:rPr lang="en-IN" dirty="0" smtClean="0"/>
              <a:t> </a:t>
            </a:r>
            <a:r>
              <a:rPr lang="en-IN" dirty="0"/>
              <a:t>to distinguish vegetation, road regions in image</a:t>
            </a:r>
          </a:p>
          <a:p>
            <a:endParaRPr lang="en-IN" dirty="0" smtClean="0"/>
          </a:p>
          <a:p>
            <a:r>
              <a:rPr lang="en-IN" dirty="0" smtClean="0"/>
              <a:t>If</a:t>
            </a:r>
            <a:r>
              <a:rPr lang="en-IN" baseline="0" dirty="0" smtClean="0"/>
              <a:t> we can fine tune our model with </a:t>
            </a:r>
            <a:r>
              <a:rPr lang="en-IN" dirty="0" smtClean="0"/>
              <a:t>annotated training data of </a:t>
            </a:r>
            <a:r>
              <a:rPr lang="en-IN" dirty="0" err="1" smtClean="0"/>
              <a:t>ehighway</a:t>
            </a:r>
            <a:r>
              <a:rPr lang="en-IN" dirty="0" smtClean="0"/>
              <a:t>, the better performance</a:t>
            </a:r>
            <a:r>
              <a:rPr lang="en-IN" baseline="0" dirty="0" smtClean="0"/>
              <a:t> is guaranteed.</a:t>
            </a:r>
            <a:endParaRPr lang="en-IN" dirty="0"/>
          </a:p>
          <a:p>
            <a:endParaRPr lang="en-IN" dirty="0" smtClean="0"/>
          </a:p>
          <a:p>
            <a:r>
              <a:rPr lang="en-IN" dirty="0" smtClean="0"/>
              <a:t>So, Generating annotated dataset is one of our future plan.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40FD43-9E14-4B09-9ADF-1914863C6DFD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6171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In order to demonstrate</a:t>
            </a:r>
            <a:r>
              <a:rPr lang="en-US" altLang="ko-KR" baseline="0" dirty="0" smtClean="0"/>
              <a:t> the process of point segmentation, we use manually annotated dataset.</a:t>
            </a:r>
          </a:p>
          <a:p>
            <a:r>
              <a:rPr lang="en-US" altLang="ko-KR" baseline="0" dirty="0" smtClean="0"/>
              <a:t>Input will be the image, and output will be classified pixels.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0FD43-9E14-4B09-9ADF-1914863C6DFD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2114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Because we obtained segmented or classified pixel, when we project</a:t>
            </a:r>
            <a:r>
              <a:rPr lang="en-US" altLang="ko-KR" baseline="0" dirty="0" smtClean="0"/>
              <a:t> the unclassified point cloud into image plane,</a:t>
            </a:r>
          </a:p>
          <a:p>
            <a:r>
              <a:rPr lang="en-US" altLang="ko-KR" baseline="0" dirty="0" smtClean="0"/>
              <a:t>We can relate each pixel and point. Therefore, each point can be classified.</a:t>
            </a:r>
          </a:p>
          <a:p>
            <a:r>
              <a:rPr lang="en-US" altLang="ko-KR" baseline="0" dirty="0" smtClean="0"/>
              <a:t>Again, we have </a:t>
            </a:r>
            <a:r>
              <a:rPr lang="en-US" altLang="ko-KR" baseline="0" dirty="0" err="1" smtClean="0"/>
              <a:t>reprojected</a:t>
            </a:r>
            <a:r>
              <a:rPr lang="en-US" altLang="ko-KR" baseline="0" dirty="0" smtClean="0"/>
              <a:t> our point from 2D to 3D.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0FD43-9E14-4B09-9ADF-1914863C6DFD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7020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This is the outcome</a:t>
            </a:r>
            <a:r>
              <a:rPr lang="en-US" altLang="ko-KR" baseline="0" dirty="0" smtClean="0"/>
              <a:t> of 3D </a:t>
            </a:r>
            <a:r>
              <a:rPr lang="en-US" altLang="ko-KR" baseline="0" dirty="0" err="1" smtClean="0"/>
              <a:t>reprojection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Let me share the video shortly.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0FD43-9E14-4B09-9ADF-1914863C6DFD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8489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06E17-E4B8-4358-BE5B-8198455FAD62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199C1-5FD6-4F38-A021-187EA688BA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277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3294" y="252663"/>
            <a:ext cx="7339264" cy="649705"/>
          </a:xfrm>
        </p:spPr>
        <p:txBody>
          <a:bodyPr>
            <a:noAutofit/>
          </a:bodyPr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3B06E17-E4B8-4358-BE5B-8198455FAD62}" type="datetimeFigureOut">
              <a:rPr lang="ko-KR" altLang="en-US" smtClean="0"/>
              <a:pPr/>
              <a:t>2021-05-07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61199C1-5FD6-4F38-A021-187EA688BA9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 flipV="1">
            <a:off x="493294" y="1093786"/>
            <a:ext cx="11189368" cy="3609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736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06E17-E4B8-4358-BE5B-8198455FAD62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199C1-5FD6-4F38-A021-187EA688BA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089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swlh/review-deeplabv3-semantic-segmentation-52c00ddbf28d" TargetMode="External"/><Relationship Id="rId4" Type="http://schemas.openxmlformats.org/officeDocument/2006/relationships/hyperlink" Target="https://arxiv.org/abs/1706.05587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tyscapes-dataset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58721" y="1276883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4400" dirty="0">
                <a:solidFill>
                  <a:srgbClr val="0070C0"/>
                </a:solidFill>
                <a:latin typeface="Arial"/>
                <a:ea typeface="맑은 고딕"/>
                <a:cs typeface="Arial"/>
              </a:rPr>
              <a:t>Team 2</a:t>
            </a:r>
            <a:r>
              <a:rPr lang="ko-KR" altLang="en-US" sz="4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ko-KR" altLang="en-US" sz="4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4400" dirty="0">
                <a:solidFill>
                  <a:srgbClr val="0070C0"/>
                </a:solidFill>
                <a:latin typeface="Arial"/>
                <a:ea typeface="맑은 고딕"/>
                <a:cs typeface="Arial"/>
              </a:rPr>
              <a:t>P2X </a:t>
            </a:r>
            <a:r>
              <a:rPr lang="en-US" altLang="ko-KR" sz="2400" dirty="0">
                <a:solidFill>
                  <a:srgbClr val="0070C0"/>
                </a:solidFill>
                <a:latin typeface="Arial"/>
                <a:ea typeface="맑은 고딕"/>
                <a:cs typeface="Arial"/>
              </a:rPr>
              <a:t>(Points to Everything)</a:t>
            </a:r>
            <a:endParaRPr lang="en-US" altLang="ko-KR" sz="2400" dirty="0">
              <a:solidFill>
                <a:srgbClr val="0070C0"/>
              </a:solidFill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79351" y="203042"/>
            <a:ext cx="2600426" cy="491902"/>
          </a:xfrm>
        </p:spPr>
        <p:txBody>
          <a:bodyPr anchor="ctr"/>
          <a:lstStyle/>
          <a:p>
            <a:r>
              <a:rPr lang="en-US" altLang="ko-KR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SIEMENS</a:t>
            </a:r>
            <a:endParaRPr lang="ko-KR" altLang="en-US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9378214" y="203042"/>
            <a:ext cx="2600426" cy="4919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>
                <a:solidFill>
                  <a:schemeClr val="accent1"/>
                </a:solidFill>
                <a:latin typeface="Arial"/>
                <a:ea typeface="맑은 고딕"/>
                <a:cs typeface="Arial"/>
              </a:rPr>
              <a:t>Hackathon</a:t>
            </a:r>
            <a:endParaRPr lang="en-US" altLang="ko-KR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6" descr="Ein Bild, das darstellend enthält.&#10;&#10;Beschreibung automatisch generiert.">
            <a:extLst>
              <a:ext uri="{FF2B5EF4-FFF2-40B4-BE49-F238E27FC236}">
                <a16:creationId xmlns:a16="http://schemas.microsoft.com/office/drawing/2014/main" id="{7119C8E5-F8D0-4493-BBE8-4FE089008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911" y="4326066"/>
            <a:ext cx="915267" cy="125470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3580455-FF4A-4ABF-9ADC-3801C3F548DC}"/>
              </a:ext>
            </a:extLst>
          </p:cNvPr>
          <p:cNvSpPr txBox="1"/>
          <p:nvPr/>
        </p:nvSpPr>
        <p:spPr>
          <a:xfrm>
            <a:off x="1267070" y="5719200"/>
            <a:ext cx="502919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err="1">
                <a:latin typeface="Arial"/>
              </a:rPr>
              <a:t>Huijo</a:t>
            </a:r>
            <a:r>
              <a:rPr lang="en-US" sz="1400">
                <a:latin typeface="Arial"/>
              </a:rPr>
              <a:t> Kim                  Ankit </a:t>
            </a:r>
            <a:r>
              <a:rPr lang="en-US" sz="1400" err="1">
                <a:latin typeface="Arial"/>
              </a:rPr>
              <a:t>Patnala</a:t>
            </a:r>
            <a:r>
              <a:rPr lang="en-US" sz="1400">
                <a:latin typeface="Arial"/>
              </a:rPr>
              <a:t>            Praise Thampi</a:t>
            </a:r>
            <a:endParaRPr lang="en-US" sz="1400" err="1">
              <a:latin typeface="Arial"/>
              <a:ea typeface="맑은 고딕" panose="020F0502020204030204"/>
              <a:cs typeface="Arial"/>
            </a:endParaRPr>
          </a:p>
          <a:p>
            <a:endParaRPr lang="en-US" sz="1400">
              <a:latin typeface="Arial"/>
            </a:endParaRPr>
          </a:p>
          <a:p>
            <a:r>
              <a:rPr lang="en-US" sz="1400">
                <a:latin typeface="Arial"/>
              </a:rPr>
              <a:t>{ </a:t>
            </a:r>
            <a:r>
              <a:rPr lang="en-US" sz="1400" err="1">
                <a:latin typeface="Arial"/>
              </a:rPr>
              <a:t>huijo.kim</a:t>
            </a:r>
            <a:r>
              <a:rPr lang="en-US" sz="1400">
                <a:latin typeface="Arial"/>
              </a:rPr>
              <a:t>, </a:t>
            </a:r>
            <a:r>
              <a:rPr lang="en-US" sz="1400" err="1">
                <a:latin typeface="Arial"/>
              </a:rPr>
              <a:t>ankit.patnala</a:t>
            </a:r>
            <a:r>
              <a:rPr lang="en-US" sz="1400">
                <a:latin typeface="Arial"/>
              </a:rPr>
              <a:t>, </a:t>
            </a:r>
            <a:r>
              <a:rPr lang="en-US" sz="1400" err="1">
                <a:latin typeface="Arial"/>
              </a:rPr>
              <a:t>praise.thampi</a:t>
            </a:r>
            <a:r>
              <a:rPr lang="en-US" sz="1400">
                <a:latin typeface="Arial"/>
              </a:rPr>
              <a:t> }@rwth-aachen.de</a:t>
            </a:r>
            <a:r>
              <a:rPr lang="de-DE" sz="1400">
                <a:latin typeface="Arial"/>
                <a:cs typeface="Arial"/>
              </a:rPr>
              <a:t>​</a:t>
            </a:r>
            <a:endParaRPr lang="de-DE" sz="1400">
              <a:ea typeface="맑은 고딕"/>
            </a:endParaRPr>
          </a:p>
        </p:txBody>
      </p:sp>
      <p:pic>
        <p:nvPicPr>
          <p:cNvPr id="8" name="Picture 8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4078770C-A60E-42EB-993A-BF0FA58DF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9662" y="4532241"/>
            <a:ext cx="799324" cy="1097347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1608E55D-DB75-463F-98E2-B86F5644FA76}"/>
              </a:ext>
            </a:extLst>
          </p:cNvPr>
          <p:cNvSpPr txBox="1"/>
          <p:nvPr/>
        </p:nvSpPr>
        <p:spPr>
          <a:xfrm>
            <a:off x="8844222" y="5719200"/>
            <a:ext cx="189600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Arial"/>
                <a:cs typeface="Arial"/>
              </a:rPr>
              <a:t>Anna Maria </a:t>
            </a:r>
            <a:r>
              <a:rPr lang="en-US" sz="1400" err="1">
                <a:latin typeface="Arial"/>
                <a:cs typeface="Arial"/>
              </a:rPr>
              <a:t>Wieliczek</a:t>
            </a:r>
            <a:endParaRPr lang="de-DE" sz="1400">
              <a:latin typeface="Arial"/>
              <a:ea typeface="맑은 고딕" panose="020F0502020204030204"/>
              <a:cs typeface="Arial"/>
            </a:endParaRPr>
          </a:p>
          <a:p>
            <a:endParaRPr lang="en-US" sz="1400">
              <a:latin typeface="Arial"/>
              <a:cs typeface="Arial"/>
            </a:endParaRPr>
          </a:p>
          <a:p>
            <a:r>
              <a:rPr lang="en-US" sz="1400">
                <a:latin typeface="Arial"/>
                <a:ea typeface="+mn-lt"/>
                <a:cs typeface="+mn-lt"/>
              </a:rPr>
              <a:t>a.mariaw@arcor.de</a:t>
            </a:r>
            <a:endParaRPr lang="en-US" sz="1400">
              <a:latin typeface="Arial"/>
              <a:ea typeface="+mn-lt"/>
              <a:cs typeface="Arial"/>
            </a:endParaRPr>
          </a:p>
          <a:p>
            <a:pPr algn="l"/>
            <a:endParaRPr lang="de-DE" sz="1400">
              <a:latin typeface="Arial"/>
              <a:ea typeface="맑은 고딕"/>
              <a:cs typeface="Arial"/>
            </a:endParaRPr>
          </a:p>
        </p:txBody>
      </p:sp>
      <p:pic>
        <p:nvPicPr>
          <p:cNvPr id="13" name="Grafik 13" descr="Ein Bild, das Person, drinnen, Frau, suchend enthält.&#10;&#10;Beschreibung automatisch generiert.">
            <a:extLst>
              <a:ext uri="{FF2B5EF4-FFF2-40B4-BE49-F238E27FC236}">
                <a16:creationId xmlns:a16="http://schemas.microsoft.com/office/drawing/2014/main" id="{304D7310-486C-431E-8025-F4FD721674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5848" y="4558084"/>
            <a:ext cx="907200" cy="1045659"/>
          </a:xfrm>
          <a:prstGeom prst="rect">
            <a:avLst/>
          </a:prstGeom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F3EEFE52-AAF5-44C8-8C51-A12838F52E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6543" y="4459212"/>
            <a:ext cx="905436" cy="1170376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7E4E6BD5-08C9-41C2-B77D-BAE3298BC5B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793" r="26437" b="1154"/>
          <a:stretch/>
        </p:blipFill>
        <p:spPr>
          <a:xfrm flipH="1">
            <a:off x="6833304" y="4532241"/>
            <a:ext cx="1051219" cy="1167629"/>
          </a:xfrm>
          <a:prstGeom prst="rect">
            <a:avLst/>
          </a:prstGeom>
        </p:spPr>
      </p:pic>
      <p:sp>
        <p:nvSpPr>
          <p:cNvPr id="16" name="Textfeld 10">
            <a:extLst>
              <a:ext uri="{FF2B5EF4-FFF2-40B4-BE49-F238E27FC236}">
                <a16:creationId xmlns:a16="http://schemas.microsoft.com/office/drawing/2014/main" id="{4276DDA3-1659-4285-BEF4-C074F7A95F56}"/>
              </a:ext>
            </a:extLst>
          </p:cNvPr>
          <p:cNvSpPr txBox="1"/>
          <p:nvPr/>
        </p:nvSpPr>
        <p:spPr>
          <a:xfrm>
            <a:off x="6082927" y="5719200"/>
            <a:ext cx="255197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Tung </a:t>
            </a:r>
            <a:r>
              <a:rPr lang="en-US" sz="1400" dirty="0" err="1">
                <a:latin typeface="Arial"/>
                <a:cs typeface="Arial"/>
              </a:rPr>
              <a:t>Dinh</a:t>
            </a:r>
            <a:endParaRPr lang="en-US" sz="1400" dirty="0">
              <a:latin typeface="Arial"/>
              <a:ea typeface="맑은 고딕" panose="020F0502020204030204"/>
              <a:cs typeface="Arial"/>
            </a:endParaRPr>
          </a:p>
          <a:p>
            <a:pPr algn="ctr"/>
            <a:endParaRPr lang="en-US" sz="1400" dirty="0">
              <a:latin typeface="Arial"/>
              <a:cs typeface="Arial"/>
            </a:endParaRPr>
          </a:p>
          <a:p>
            <a:pPr algn="ctr"/>
            <a:r>
              <a:rPr lang="en-US" sz="1400" dirty="0">
                <a:latin typeface="Arial"/>
                <a:cs typeface="Arial"/>
              </a:rPr>
              <a:t>tungdinh2821995</a:t>
            </a:r>
            <a:r>
              <a:rPr lang="en-US" sz="1400" dirty="0">
                <a:latin typeface="Arial"/>
                <a:ea typeface="+mn-lt"/>
                <a:cs typeface="+mn-lt"/>
              </a:rPr>
              <a:t>@gmail.com</a:t>
            </a:r>
            <a:endParaRPr lang="en-US" sz="1400" dirty="0">
              <a:latin typeface="Arial"/>
              <a:ea typeface="+mn-lt"/>
              <a:cs typeface="Arial"/>
            </a:endParaRPr>
          </a:p>
          <a:p>
            <a:pPr algn="ctr"/>
            <a:endParaRPr lang="de-DE" sz="1400" dirty="0">
              <a:latin typeface="Arial"/>
              <a:ea typeface="맑은 고딕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120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latin typeface="Arial"/>
                <a:ea typeface="맑은 고딕"/>
                <a:cs typeface="Arial"/>
              </a:rPr>
              <a:t>3. Extract Valuable data</a:t>
            </a:r>
            <a:endParaRPr lang="ko-KR" altLang="en-US">
              <a:latin typeface="Arial"/>
              <a:ea typeface="맑은 고딕"/>
              <a:cs typeface="Arial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65" y="1368019"/>
            <a:ext cx="3230781" cy="2694564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flipV="1">
            <a:off x="2644146" y="3272341"/>
            <a:ext cx="831521" cy="565915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065140" y="2998168"/>
            <a:ext cx="1461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C00000"/>
                </a:solidFill>
              </a:rPr>
              <a:t>Distance to the wall</a:t>
            </a:r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8375" y="1464513"/>
            <a:ext cx="2232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C00000"/>
                </a:solidFill>
              </a:rPr>
              <a:t>Distance to the power cable</a:t>
            </a:r>
            <a:endParaRPr lang="ko-KR" altLang="en-US" sz="1600">
              <a:solidFill>
                <a:srgbClr val="C00000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1252704" y="1986064"/>
            <a:ext cx="0" cy="1652767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142" y="1368017"/>
            <a:ext cx="3267252" cy="272893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12056" y="2591686"/>
            <a:ext cx="2763577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600">
                <a:solidFill>
                  <a:srgbClr val="C00000"/>
                </a:solidFill>
                <a:ea typeface="맑은 고딕"/>
              </a:rPr>
              <a:t>Monitor intervening vehicle</a:t>
            </a:r>
            <a:endParaRPr lang="ko-KR" altLang="en-US" sz="1600">
              <a:solidFill>
                <a:srgbClr val="C00000"/>
              </a:solidFill>
              <a:ea typeface="맑은 고딕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2252" y1="63760" x2="51651" y2="65199"/>
                        <a14:foregroundMark x1="14225" y1="67401" x2="14225" y2="61643"/>
                        <a14:foregroundMark x1="32938" y1="50804" x2="39373" y2="47925"/>
                        <a14:foregroundMark x1="72481" y1="68840" x2="86876" y2="65961"/>
                        <a14:foregroundMark x1="55207" y1="64522" x2="48772" y2="72396"/>
                        <a14:foregroundMark x1="65284" y1="66638" x2="79001" y2="70957"/>
                        <a14:foregroundMark x1="60965" y1="68078" x2="83997" y2="70279"/>
                        <a14:foregroundMark x1="60288" y1="73158" x2="83997" y2="70279"/>
                        <a14:foregroundMark x1="53768" y1="72396" x2="65284" y2="73836"/>
                        <a14:foregroundMark x1="76122" y1="73158" x2="89754" y2="70279"/>
                        <a14:foregroundMark x1="40813" y1="43607" x2="63844" y2="458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3219" y="2550693"/>
            <a:ext cx="1368051" cy="1368051"/>
          </a:xfrm>
          <a:prstGeom prst="rect">
            <a:avLst/>
          </a:prstGeom>
        </p:spPr>
      </p:pic>
      <p:sp>
        <p:nvSpPr>
          <p:cNvPr id="12" name="폭발 1 11"/>
          <p:cNvSpPr/>
          <p:nvPr/>
        </p:nvSpPr>
        <p:spPr>
          <a:xfrm>
            <a:off x="5609054" y="2925678"/>
            <a:ext cx="421870" cy="531214"/>
          </a:xfrm>
          <a:prstGeom prst="irregularSeal1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372350" y="2626476"/>
            <a:ext cx="80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C00000"/>
                </a:solidFill>
              </a:rPr>
              <a:t>Sign</a:t>
            </a:r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906172" y="2223114"/>
            <a:ext cx="621632" cy="54276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Tabelle 14">
            <a:extLst>
              <a:ext uri="{FF2B5EF4-FFF2-40B4-BE49-F238E27FC236}">
                <a16:creationId xmlns:a16="http://schemas.microsoft.com/office/drawing/2014/main" id="{E0A0416E-37AC-4108-B86E-B3BE1C844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589732"/>
              </p:ext>
            </p:extLst>
          </p:nvPr>
        </p:nvGraphicFramePr>
        <p:xfrm>
          <a:off x="729727" y="5617106"/>
          <a:ext cx="11310867" cy="1099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8860">
                  <a:extLst>
                    <a:ext uri="{9D8B030D-6E8A-4147-A177-3AD203B41FA5}">
                      <a16:colId xmlns:a16="http://schemas.microsoft.com/office/drawing/2014/main" val="2190624397"/>
                    </a:ext>
                  </a:extLst>
                </a:gridCol>
                <a:gridCol w="2069431">
                  <a:extLst>
                    <a:ext uri="{9D8B030D-6E8A-4147-A177-3AD203B41FA5}">
                      <a16:colId xmlns:a16="http://schemas.microsoft.com/office/drawing/2014/main" val="1866194856"/>
                    </a:ext>
                  </a:extLst>
                </a:gridCol>
                <a:gridCol w="2229851">
                  <a:extLst>
                    <a:ext uri="{9D8B030D-6E8A-4147-A177-3AD203B41FA5}">
                      <a16:colId xmlns:a16="http://schemas.microsoft.com/office/drawing/2014/main" val="3174038421"/>
                    </a:ext>
                  </a:extLst>
                </a:gridCol>
                <a:gridCol w="1604210">
                  <a:extLst>
                    <a:ext uri="{9D8B030D-6E8A-4147-A177-3AD203B41FA5}">
                      <a16:colId xmlns:a16="http://schemas.microsoft.com/office/drawing/2014/main" val="2698981965"/>
                    </a:ext>
                  </a:extLst>
                </a:gridCol>
                <a:gridCol w="4488515">
                  <a:extLst>
                    <a:ext uri="{9D8B030D-6E8A-4147-A177-3AD203B41FA5}">
                      <a16:colId xmlns:a16="http://schemas.microsoft.com/office/drawing/2014/main" val="2295648742"/>
                    </a:ext>
                  </a:extLst>
                </a:gridCol>
              </a:tblGrid>
              <a:tr h="367552">
                <a:tc>
                  <a:txBody>
                    <a:bodyPr/>
                    <a:lstStyle/>
                    <a:p>
                      <a:pPr algn="ctr"/>
                      <a:endParaRPr lang="de-DE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err="1">
                          <a:solidFill>
                            <a:schemeClr val="tx1"/>
                          </a:solidFill>
                        </a:rPr>
                        <a:t>Distance</a:t>
                      </a:r>
                      <a:r>
                        <a:rPr lang="de-DE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b="0" err="1">
                          <a:solidFill>
                            <a:schemeClr val="tx1"/>
                          </a:solidFill>
                        </a:rPr>
                        <a:t>to</a:t>
                      </a:r>
                      <a:r>
                        <a:rPr lang="de-DE" b="0">
                          <a:solidFill>
                            <a:schemeClr val="tx1"/>
                          </a:solidFill>
                        </a:rPr>
                        <a:t> Wall</a:t>
                      </a:r>
                      <a:endParaRPr lang="de-DE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 err="1">
                          <a:solidFill>
                            <a:schemeClr val="tx1"/>
                          </a:solidFill>
                        </a:rPr>
                        <a:t>Distance</a:t>
                      </a:r>
                      <a:r>
                        <a:rPr lang="de-DE" b="0">
                          <a:solidFill>
                            <a:schemeClr val="tx1"/>
                          </a:solidFill>
                        </a:rPr>
                        <a:t> </a:t>
                      </a:r>
                      <a:r>
                        <a:rPr lang="de-DE" b="0" err="1">
                          <a:solidFill>
                            <a:schemeClr val="tx1"/>
                          </a:solidFill>
                        </a:rPr>
                        <a:t>to</a:t>
                      </a:r>
                      <a:r>
                        <a:rPr lang="de-DE" b="0">
                          <a:solidFill>
                            <a:schemeClr val="tx1"/>
                          </a:solidFill>
                        </a:rPr>
                        <a:t> Lanes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>
                          <a:solidFill>
                            <a:schemeClr val="tx1"/>
                          </a:solidFill>
                        </a:rPr>
                        <a:t>...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de-DE" b="0" err="1">
                          <a:solidFill>
                            <a:schemeClr val="accent6"/>
                          </a:solidFill>
                        </a:rPr>
                        <a:t>Economic</a:t>
                      </a:r>
                      <a:r>
                        <a:rPr lang="de-DE" b="0">
                          <a:solidFill>
                            <a:schemeClr val="accent6"/>
                          </a:solidFill>
                        </a:rPr>
                        <a:t> Performance: 78</a:t>
                      </a:r>
                    </a:p>
                    <a:p>
                      <a:pPr lvl="0" algn="ctr">
                        <a:buNone/>
                      </a:pPr>
                      <a:r>
                        <a:rPr lang="de-DE" b="0" err="1">
                          <a:solidFill>
                            <a:srgbClr val="0070C0"/>
                          </a:solidFill>
                        </a:rPr>
                        <a:t>Safefy</a:t>
                      </a:r>
                      <a:r>
                        <a:rPr lang="de-DE" b="0">
                          <a:solidFill>
                            <a:srgbClr val="0070C0"/>
                          </a:solidFill>
                        </a:rPr>
                        <a:t> Performance: 85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467935"/>
                  </a:ext>
                </a:extLst>
              </a:tr>
              <a:tr h="264458">
                <a:tc>
                  <a:txBody>
                    <a:bodyPr/>
                    <a:lstStyle/>
                    <a:p>
                      <a:pPr algn="ctr"/>
                      <a:r>
                        <a:rPr lang="de-DE" b="0" err="1">
                          <a:solidFill>
                            <a:schemeClr val="tx1"/>
                          </a:solidFill>
                        </a:rPr>
                        <a:t>avg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>
                          <a:solidFill>
                            <a:schemeClr val="tx1"/>
                          </a:solidFill>
                        </a:rPr>
                        <a:t>5.2m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0">
                          <a:solidFill>
                            <a:schemeClr val="tx1"/>
                          </a:solidFill>
                        </a:rPr>
                        <a:t>0.6m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8581279"/>
                  </a:ext>
                </a:extLst>
              </a:tr>
              <a:tr h="26445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de-DE" b="0">
                          <a:solidFill>
                            <a:schemeClr val="tx1"/>
                          </a:solidFill>
                        </a:rPr>
                        <a:t>min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de-DE" b="0">
                          <a:solidFill>
                            <a:schemeClr val="tx1"/>
                          </a:solidFill>
                        </a:rPr>
                        <a:t>1.2m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de-DE" b="0">
                          <a:solidFill>
                            <a:schemeClr val="tx1"/>
                          </a:solidFill>
                        </a:rPr>
                        <a:t>0.2m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de-DE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5044702"/>
                  </a:ext>
                </a:extLst>
              </a:tr>
            </a:tbl>
          </a:graphicData>
        </a:graphic>
      </p:graphicFrame>
      <p:sp>
        <p:nvSpPr>
          <p:cNvPr id="15" name="Textfeld 14">
            <a:extLst>
              <a:ext uri="{FF2B5EF4-FFF2-40B4-BE49-F238E27FC236}">
                <a16:creationId xmlns:a16="http://schemas.microsoft.com/office/drawing/2014/main" id="{6F206DFC-DE80-42DB-8B2F-AC33B3565167}"/>
              </a:ext>
            </a:extLst>
          </p:cNvPr>
          <p:cNvSpPr txBox="1"/>
          <p:nvPr/>
        </p:nvSpPr>
        <p:spPr>
          <a:xfrm>
            <a:off x="724019" y="4995348"/>
            <a:ext cx="52981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err="1">
                <a:ea typeface="맑은 고딕"/>
              </a:rPr>
              <a:t>Using</a:t>
            </a:r>
            <a:r>
              <a:rPr lang="de-DE">
                <a:ea typeface="맑은 고딕"/>
              </a:rPr>
              <a:t> </a:t>
            </a:r>
            <a:r>
              <a:rPr lang="de-DE" err="1">
                <a:ea typeface="맑은 고딕"/>
              </a:rPr>
              <a:t>pointnet</a:t>
            </a:r>
            <a:r>
              <a:rPr lang="de-DE">
                <a:ea typeface="맑은 고딕"/>
              </a:rPr>
              <a:t>, </a:t>
            </a:r>
            <a:r>
              <a:rPr lang="de-DE" err="1">
                <a:ea typeface="맑은 고딕"/>
              </a:rPr>
              <a:t>measure</a:t>
            </a:r>
            <a:r>
              <a:rPr lang="de-DE">
                <a:ea typeface="맑은 고딕"/>
              </a:rPr>
              <a:t> </a:t>
            </a:r>
            <a:r>
              <a:rPr lang="de-DE" err="1">
                <a:ea typeface="맑은 고딕"/>
              </a:rPr>
              <a:t>key</a:t>
            </a:r>
            <a:r>
              <a:rPr lang="de-DE">
                <a:ea typeface="맑은 고딕"/>
              </a:rPr>
              <a:t> </a:t>
            </a:r>
            <a:r>
              <a:rPr lang="de-DE" err="1">
                <a:ea typeface="맑은 고딕"/>
              </a:rPr>
              <a:t>values</a:t>
            </a:r>
          </a:p>
        </p:txBody>
      </p:sp>
      <p:pic>
        <p:nvPicPr>
          <p:cNvPr id="16" name="Grafik 16">
            <a:extLst>
              <a:ext uri="{FF2B5EF4-FFF2-40B4-BE49-F238E27FC236}">
                <a16:creationId xmlns:a16="http://schemas.microsoft.com/office/drawing/2014/main" id="{AC216A9E-DED1-43AC-AF47-219E991263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3452" y="1248006"/>
            <a:ext cx="3416968" cy="4273756"/>
          </a:xfrm>
          <a:prstGeom prst="rect">
            <a:avLst/>
          </a:prstGeom>
        </p:spPr>
      </p:pic>
      <p:sp>
        <p:nvSpPr>
          <p:cNvPr id="24" name="갈매기형 수장 23"/>
          <p:cNvSpPr/>
          <p:nvPr/>
        </p:nvSpPr>
        <p:spPr>
          <a:xfrm>
            <a:off x="4892013" y="312008"/>
            <a:ext cx="1405329" cy="489458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endParaRPr lang="ko-KR" altLang="en-US" sz="9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갈매기형 수장 24"/>
          <p:cNvSpPr/>
          <p:nvPr/>
        </p:nvSpPr>
        <p:spPr>
          <a:xfrm>
            <a:off x="6151502" y="312008"/>
            <a:ext cx="1397553" cy="489458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 Segmentation</a:t>
            </a:r>
            <a:endParaRPr lang="ko-KR" altLang="en-US" sz="9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갈매기형 수장 25"/>
          <p:cNvSpPr/>
          <p:nvPr/>
        </p:nvSpPr>
        <p:spPr>
          <a:xfrm>
            <a:off x="7370220" y="312008"/>
            <a:ext cx="1203166" cy="489458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</a:t>
            </a:r>
            <a:r>
              <a:rPr lang="en-US" altLang="ko-KR" sz="9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valuable data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8443097" y="312008"/>
            <a:ext cx="1078758" cy="489458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SLAM</a:t>
            </a:r>
            <a:endParaRPr lang="ko-KR" alt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갈매기형 수장 27"/>
          <p:cNvSpPr/>
          <p:nvPr/>
        </p:nvSpPr>
        <p:spPr>
          <a:xfrm>
            <a:off x="9378308" y="312008"/>
            <a:ext cx="1446192" cy="489458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Plan</a:t>
            </a:r>
            <a:r>
              <a:rPr lang="ko-KR" altLang="en-US" sz="1100" dirty="0">
                <a:solidFill>
                  <a:schemeClr val="tx1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Trajectory</a:t>
            </a:r>
            <a:endParaRPr lang="ko-KR" altLang="en-US" sz="1100" dirty="0">
              <a:solidFill>
                <a:schemeClr val="tx1"/>
              </a:solidFill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</p:txBody>
      </p:sp>
      <p:sp>
        <p:nvSpPr>
          <p:cNvPr id="29" name="갈매기형 수장 28"/>
          <p:cNvSpPr/>
          <p:nvPr/>
        </p:nvSpPr>
        <p:spPr>
          <a:xfrm>
            <a:off x="10723832" y="309752"/>
            <a:ext cx="1078758" cy="489458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 Cloud</a:t>
            </a:r>
            <a:endParaRPr lang="ko-KR" alt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8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4. SLAM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3610" y="1442289"/>
            <a:ext cx="7389715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>
                <a:latin typeface="Arial"/>
                <a:ea typeface="맑은 고딕"/>
                <a:cs typeface="Arial"/>
              </a:rPr>
              <a:t>The accuracy of vehicle’s GPS is 4.9 m.</a:t>
            </a:r>
          </a:p>
          <a:p>
            <a:r>
              <a:rPr lang="en-US" altLang="ko-KR">
                <a:latin typeface="Arial"/>
                <a:ea typeface="맑은 고딕"/>
                <a:cs typeface="Arial"/>
              </a:rPr>
              <a:t>However, distance between lane is 3m.</a:t>
            </a:r>
          </a:p>
          <a:p>
            <a:r>
              <a:rPr lang="en-US" altLang="ko-KR">
                <a:latin typeface="Arial"/>
                <a:ea typeface="맑은 고딕"/>
                <a:cs typeface="Arial"/>
              </a:rPr>
              <a:t>Therefore, the position of ego-vehicle should be enhanced by SLAM.</a:t>
            </a:r>
            <a:endParaRPr lang="ko-KR" altLang="en-US">
              <a:latin typeface="Arial"/>
              <a:ea typeface="맑은 고딕"/>
              <a:cs typeface="Arial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40278" y="3947087"/>
            <a:ext cx="2743201" cy="897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err="1">
                <a:solidFill>
                  <a:schemeClr val="tx1"/>
                </a:solidFill>
              </a:rPr>
              <a:t>Kalman</a:t>
            </a:r>
            <a:r>
              <a:rPr lang="en-US" altLang="ko-KR">
                <a:solidFill>
                  <a:schemeClr val="tx1"/>
                </a:solidFill>
              </a:rPr>
              <a:t> Filter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822921" y="2487619"/>
            <a:ext cx="1756611" cy="897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GPS data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928448" y="2487619"/>
            <a:ext cx="2470485" cy="897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ea typeface="맑은 고딕"/>
              </a:rPr>
              <a:t>Ego vehicle position from SLAM</a:t>
            </a:r>
            <a:endParaRPr lang="ko-KR" altLang="en-US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9" name="아래쪽 화살표 8"/>
          <p:cNvSpPr/>
          <p:nvPr/>
        </p:nvSpPr>
        <p:spPr>
          <a:xfrm>
            <a:off x="3744922" y="3447230"/>
            <a:ext cx="461630" cy="4378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5345122" y="3447230"/>
            <a:ext cx="461630" cy="4378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아래쪽 화살표 10"/>
          <p:cNvSpPr/>
          <p:nvPr/>
        </p:nvSpPr>
        <p:spPr>
          <a:xfrm>
            <a:off x="4517159" y="4969225"/>
            <a:ext cx="461630" cy="4378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340279" y="5531608"/>
            <a:ext cx="2743201" cy="897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Accurate Ego vehicle position</a:t>
            </a: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7" name="Grafik 17">
            <a:extLst>
              <a:ext uri="{FF2B5EF4-FFF2-40B4-BE49-F238E27FC236}">
                <a16:creationId xmlns:a16="http://schemas.microsoft.com/office/drawing/2014/main" id="{7EFBEF8C-C270-4F82-B9CD-470D9EAFD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5453" y="1498453"/>
            <a:ext cx="2743200" cy="2288969"/>
          </a:xfrm>
          <a:prstGeom prst="rect">
            <a:avLst/>
          </a:prstGeom>
        </p:spPr>
      </p:pic>
      <p:sp>
        <p:nvSpPr>
          <p:cNvPr id="18" name="Pfeil: nach links und rechts 17">
            <a:extLst>
              <a:ext uri="{FF2B5EF4-FFF2-40B4-BE49-F238E27FC236}">
                <a16:creationId xmlns:a16="http://schemas.microsoft.com/office/drawing/2014/main" id="{EB76F887-36E0-4553-8B99-4BAEC5AEFC1C}"/>
              </a:ext>
            </a:extLst>
          </p:cNvPr>
          <p:cNvSpPr/>
          <p:nvPr/>
        </p:nvSpPr>
        <p:spPr>
          <a:xfrm>
            <a:off x="9049272" y="2986157"/>
            <a:ext cx="529390" cy="160421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00F7D92-AFAF-4BF8-8184-668E0F2438E9}"/>
              </a:ext>
            </a:extLst>
          </p:cNvPr>
          <p:cNvSpPr txBox="1"/>
          <p:nvPr/>
        </p:nvSpPr>
        <p:spPr>
          <a:xfrm>
            <a:off x="9063790" y="2671011"/>
            <a:ext cx="513348" cy="3773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Arial"/>
              </a:rPr>
              <a:t>3m</a:t>
            </a:r>
            <a:endParaRPr lang="de-DE">
              <a:solidFill>
                <a:srgbClr val="FF0000"/>
              </a:solidFill>
            </a:endParaRPr>
          </a:p>
        </p:txBody>
      </p:sp>
      <p:sp>
        <p:nvSpPr>
          <p:cNvPr id="21" name="아래쪽 화살표 8">
            <a:extLst>
              <a:ext uri="{FF2B5EF4-FFF2-40B4-BE49-F238E27FC236}">
                <a16:creationId xmlns:a16="http://schemas.microsoft.com/office/drawing/2014/main" id="{34F0C42D-F160-4343-85E2-55D7F340E857}"/>
              </a:ext>
            </a:extLst>
          </p:cNvPr>
          <p:cNvSpPr/>
          <p:nvPr/>
        </p:nvSpPr>
        <p:spPr>
          <a:xfrm rot="-5400000">
            <a:off x="2750311" y="4177145"/>
            <a:ext cx="461630" cy="4378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6">
            <a:extLst>
              <a:ext uri="{FF2B5EF4-FFF2-40B4-BE49-F238E27FC236}">
                <a16:creationId xmlns:a16="http://schemas.microsoft.com/office/drawing/2014/main" id="{998788A7-DAA3-44CF-B93B-AF2955D52988}"/>
              </a:ext>
            </a:extLst>
          </p:cNvPr>
          <p:cNvSpPr/>
          <p:nvPr/>
        </p:nvSpPr>
        <p:spPr>
          <a:xfrm>
            <a:off x="1002142" y="3947450"/>
            <a:ext cx="1556084" cy="897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ea typeface="맑은 고딕"/>
              </a:rPr>
              <a:t>Dynamic model of Ego Vehicle</a:t>
            </a:r>
          </a:p>
        </p:txBody>
      </p:sp>
      <p:sp>
        <p:nvSpPr>
          <p:cNvPr id="24" name="갈매기형 수장 23"/>
          <p:cNvSpPr/>
          <p:nvPr/>
        </p:nvSpPr>
        <p:spPr>
          <a:xfrm>
            <a:off x="4892013" y="312008"/>
            <a:ext cx="1405329" cy="489458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endParaRPr lang="ko-KR" altLang="en-US" sz="9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갈매기형 수장 24"/>
          <p:cNvSpPr/>
          <p:nvPr/>
        </p:nvSpPr>
        <p:spPr>
          <a:xfrm>
            <a:off x="6151502" y="312008"/>
            <a:ext cx="1397553" cy="489458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 Segmentation</a:t>
            </a:r>
            <a:endParaRPr lang="ko-KR" altLang="en-US" sz="9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갈매기형 수장 25"/>
          <p:cNvSpPr/>
          <p:nvPr/>
        </p:nvSpPr>
        <p:spPr>
          <a:xfrm>
            <a:off x="7370220" y="312008"/>
            <a:ext cx="1203166" cy="489458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</a:t>
            </a:r>
            <a:r>
              <a:rPr lang="en-US" altLang="ko-KR" sz="9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valuable data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8443097" y="312008"/>
            <a:ext cx="1078758" cy="489458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SLAM</a:t>
            </a:r>
            <a:endParaRPr lang="ko-KR" alt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갈매기형 수장 27"/>
          <p:cNvSpPr/>
          <p:nvPr/>
        </p:nvSpPr>
        <p:spPr>
          <a:xfrm>
            <a:off x="9378308" y="312008"/>
            <a:ext cx="1446192" cy="489458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Plan</a:t>
            </a:r>
            <a:r>
              <a:rPr lang="ko-KR" altLang="en-US" sz="1100" dirty="0">
                <a:solidFill>
                  <a:schemeClr val="tx1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Trajectory</a:t>
            </a:r>
            <a:endParaRPr lang="ko-KR" altLang="en-US" sz="1100" dirty="0">
              <a:solidFill>
                <a:schemeClr val="tx1"/>
              </a:solidFill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</p:txBody>
      </p:sp>
      <p:sp>
        <p:nvSpPr>
          <p:cNvPr id="29" name="갈매기형 수장 28"/>
          <p:cNvSpPr/>
          <p:nvPr/>
        </p:nvSpPr>
        <p:spPr>
          <a:xfrm>
            <a:off x="10723832" y="309752"/>
            <a:ext cx="1078758" cy="489458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 Cloud</a:t>
            </a:r>
            <a:endParaRPr lang="ko-KR" alt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11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>
            <a:extLst>
              <a:ext uri="{FF2B5EF4-FFF2-40B4-BE49-F238E27FC236}">
                <a16:creationId xmlns:a16="http://schemas.microsoft.com/office/drawing/2014/main" id="{49211079-7DBC-48E5-BCDF-4CAA99D48407}"/>
              </a:ext>
            </a:extLst>
          </p:cNvPr>
          <p:cNvSpPr/>
          <p:nvPr/>
        </p:nvSpPr>
        <p:spPr>
          <a:xfrm>
            <a:off x="10498054" y="1486401"/>
            <a:ext cx="96252" cy="46522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EC7DC6-A606-4D51-9688-2D65C6393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5. Plan trajectory</a:t>
            </a:r>
            <a:endParaRPr lang="en-US"/>
          </a:p>
        </p:txBody>
      </p:sp>
      <p:sp>
        <p:nvSpPr>
          <p:cNvPr id="19" name="직사각형 5">
            <a:extLst>
              <a:ext uri="{FF2B5EF4-FFF2-40B4-BE49-F238E27FC236}">
                <a16:creationId xmlns:a16="http://schemas.microsoft.com/office/drawing/2014/main" id="{E461DF6A-4DB3-4AA4-96A9-4C18ED9FCF8B}"/>
              </a:ext>
            </a:extLst>
          </p:cNvPr>
          <p:cNvSpPr/>
          <p:nvPr/>
        </p:nvSpPr>
        <p:spPr>
          <a:xfrm>
            <a:off x="2685538" y="3967885"/>
            <a:ext cx="2863703" cy="56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ea typeface="맑은 고딕"/>
              </a:rPr>
              <a:t>Vehicle + line detection: </a:t>
            </a:r>
            <a:r>
              <a:rPr lang="en-US" altLang="ko-KR" err="1">
                <a:solidFill>
                  <a:schemeClr val="tx1"/>
                </a:solidFill>
                <a:ea typeface="맑은 고딕"/>
              </a:rPr>
              <a:t>pointnet</a:t>
            </a:r>
            <a:endParaRPr lang="en-US" altLang="ko-KR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23" name="아래쪽 화살표 8">
            <a:extLst>
              <a:ext uri="{FF2B5EF4-FFF2-40B4-BE49-F238E27FC236}">
                <a16:creationId xmlns:a16="http://schemas.microsoft.com/office/drawing/2014/main" id="{97B8D28C-15A5-4FAB-89FA-15D9E5FCE768}"/>
              </a:ext>
            </a:extLst>
          </p:cNvPr>
          <p:cNvSpPr/>
          <p:nvPr/>
        </p:nvSpPr>
        <p:spPr>
          <a:xfrm>
            <a:off x="3902919" y="3600935"/>
            <a:ext cx="417327" cy="2783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아래쪽 화살표 10">
            <a:extLst>
              <a:ext uri="{FF2B5EF4-FFF2-40B4-BE49-F238E27FC236}">
                <a16:creationId xmlns:a16="http://schemas.microsoft.com/office/drawing/2014/main" id="{5F72072D-87FF-4152-AD57-0406E05D942A}"/>
              </a:ext>
            </a:extLst>
          </p:cNvPr>
          <p:cNvSpPr/>
          <p:nvPr/>
        </p:nvSpPr>
        <p:spPr>
          <a:xfrm>
            <a:off x="3904296" y="4617883"/>
            <a:ext cx="417327" cy="2783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11">
            <a:extLst>
              <a:ext uri="{FF2B5EF4-FFF2-40B4-BE49-F238E27FC236}">
                <a16:creationId xmlns:a16="http://schemas.microsoft.com/office/drawing/2014/main" id="{26B09E58-D2C3-4B0F-9AEF-697EB82DCE2A}"/>
              </a:ext>
            </a:extLst>
          </p:cNvPr>
          <p:cNvSpPr/>
          <p:nvPr/>
        </p:nvSpPr>
        <p:spPr>
          <a:xfrm>
            <a:off x="2676678" y="5003058"/>
            <a:ext cx="2863703" cy="560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ea typeface="맑은 고딕"/>
              </a:rPr>
              <a:t>Line-changing prediction</a:t>
            </a:r>
          </a:p>
        </p:txBody>
      </p:sp>
      <p:sp>
        <p:nvSpPr>
          <p:cNvPr id="28" name="직사각형 6">
            <a:extLst>
              <a:ext uri="{FF2B5EF4-FFF2-40B4-BE49-F238E27FC236}">
                <a16:creationId xmlns:a16="http://schemas.microsoft.com/office/drawing/2014/main" id="{99A361B0-0FB6-476C-8DC3-E3DBF89D2B44}"/>
              </a:ext>
            </a:extLst>
          </p:cNvPr>
          <p:cNvSpPr/>
          <p:nvPr/>
        </p:nvSpPr>
        <p:spPr>
          <a:xfrm>
            <a:off x="1120687" y="2845114"/>
            <a:ext cx="2863703" cy="56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ea typeface="맑은 고딕"/>
              </a:rPr>
              <a:t>Segmented </a:t>
            </a:r>
            <a:r>
              <a:rPr lang="en-US" altLang="ko-KR" err="1">
                <a:solidFill>
                  <a:schemeClr val="tx1"/>
                </a:solidFill>
                <a:ea typeface="맑은 고딕"/>
              </a:rPr>
              <a:t>pointcloud</a:t>
            </a:r>
          </a:p>
        </p:txBody>
      </p:sp>
      <p:sp>
        <p:nvSpPr>
          <p:cNvPr id="29" name="직사각형 6">
            <a:extLst>
              <a:ext uri="{FF2B5EF4-FFF2-40B4-BE49-F238E27FC236}">
                <a16:creationId xmlns:a16="http://schemas.microsoft.com/office/drawing/2014/main" id="{22C95EAC-EC5F-45B4-86DD-BD2E917F1C67}"/>
              </a:ext>
            </a:extLst>
          </p:cNvPr>
          <p:cNvSpPr/>
          <p:nvPr/>
        </p:nvSpPr>
        <p:spPr>
          <a:xfrm>
            <a:off x="4195268" y="2853974"/>
            <a:ext cx="2863703" cy="56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err="1">
                <a:solidFill>
                  <a:schemeClr val="tx1"/>
                </a:solidFill>
                <a:ea typeface="맑은 고딕"/>
              </a:rPr>
              <a:t>Pointcloud</a:t>
            </a:r>
            <a:r>
              <a:rPr lang="en-US" altLang="ko-KR">
                <a:solidFill>
                  <a:schemeClr val="tx1"/>
                </a:solidFill>
                <a:ea typeface="맑은 고딕"/>
              </a:rPr>
              <a:t> annotation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148A67C4-CB3C-4326-8EEC-FE0176D77CCB}"/>
              </a:ext>
            </a:extLst>
          </p:cNvPr>
          <p:cNvSpPr txBox="1"/>
          <p:nvPr/>
        </p:nvSpPr>
        <p:spPr>
          <a:xfrm>
            <a:off x="613610" y="1442289"/>
            <a:ext cx="7220759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>
                <a:latin typeface="Arial"/>
                <a:ea typeface="맑은 고딕"/>
                <a:cs typeface="Arial"/>
              </a:rPr>
              <a:t>Following cars should fix the trajectory based on the real time data.</a:t>
            </a:r>
          </a:p>
          <a:p>
            <a:r>
              <a:rPr lang="en-US" altLang="ko-KR">
                <a:latin typeface="Arial"/>
                <a:ea typeface="맑은 고딕"/>
                <a:cs typeface="Arial"/>
              </a:rPr>
              <a:t>For example, when a car is intervening into between the trailing cars.</a:t>
            </a:r>
          </a:p>
          <a:p>
            <a:r>
              <a:rPr lang="en-US" altLang="ko-KR">
                <a:latin typeface="Arial"/>
                <a:ea typeface="맑은 고딕"/>
                <a:cs typeface="Arial"/>
              </a:rPr>
              <a:t>Here, Segmented point cloud data is very helpful to fix the trajectory. </a:t>
            </a:r>
            <a:endParaRPr lang="en-US"/>
          </a:p>
        </p:txBody>
      </p:sp>
      <p:pic>
        <p:nvPicPr>
          <p:cNvPr id="14" name="Grafik 15" descr="Ein Bild, das Feuerzeug enthält.&#10;&#10;Beschreibung automatisch generiert.">
            <a:extLst>
              <a:ext uri="{FF2B5EF4-FFF2-40B4-BE49-F238E27FC236}">
                <a16:creationId xmlns:a16="http://schemas.microsoft.com/office/drawing/2014/main" id="{173C9265-69D7-4473-A462-C76B0D523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4843" y="1487906"/>
            <a:ext cx="1010654" cy="1010654"/>
          </a:xfrm>
          <a:prstGeom prst="rect">
            <a:avLst/>
          </a:prstGeom>
        </p:spPr>
      </p:pic>
      <p:sp>
        <p:nvSpPr>
          <p:cNvPr id="30" name="Rechteck 29">
            <a:extLst>
              <a:ext uri="{FF2B5EF4-FFF2-40B4-BE49-F238E27FC236}">
                <a16:creationId xmlns:a16="http://schemas.microsoft.com/office/drawing/2014/main" id="{6346C650-ECAF-499B-A063-70B0D169245F}"/>
              </a:ext>
            </a:extLst>
          </p:cNvPr>
          <p:cNvSpPr/>
          <p:nvPr/>
        </p:nvSpPr>
        <p:spPr>
          <a:xfrm>
            <a:off x="10498053" y="2216316"/>
            <a:ext cx="96252" cy="46522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B873B7D9-7486-41EA-BF70-62156D72ECFA}"/>
              </a:ext>
            </a:extLst>
          </p:cNvPr>
          <p:cNvSpPr/>
          <p:nvPr/>
        </p:nvSpPr>
        <p:spPr>
          <a:xfrm>
            <a:off x="10498052" y="2906126"/>
            <a:ext cx="96252" cy="46522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652D5F29-B602-48A4-A2D8-D7F0A4399A11}"/>
              </a:ext>
            </a:extLst>
          </p:cNvPr>
          <p:cNvSpPr/>
          <p:nvPr/>
        </p:nvSpPr>
        <p:spPr>
          <a:xfrm>
            <a:off x="10498051" y="3603957"/>
            <a:ext cx="96252" cy="46522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15" descr="Ein Bild, das Feuerzeug enthält.&#10;&#10;Beschreibung automatisch generiert.">
            <a:extLst>
              <a:ext uri="{FF2B5EF4-FFF2-40B4-BE49-F238E27FC236}">
                <a16:creationId xmlns:a16="http://schemas.microsoft.com/office/drawing/2014/main" id="{0DBE1B94-A4E7-4921-81E9-16B4EE18D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4842" y="2723147"/>
            <a:ext cx="1010654" cy="1010654"/>
          </a:xfrm>
          <a:prstGeom prst="rect">
            <a:avLst/>
          </a:prstGeom>
        </p:spPr>
      </p:pic>
      <p:pic>
        <p:nvPicPr>
          <p:cNvPr id="34" name="Grafik 15" descr="Ein Bild, das Feuerzeug enthält.&#10;&#10;Beschreibung automatisch generiert.">
            <a:extLst>
              <a:ext uri="{FF2B5EF4-FFF2-40B4-BE49-F238E27FC236}">
                <a16:creationId xmlns:a16="http://schemas.microsoft.com/office/drawing/2014/main" id="{1F65EFB5-7F2F-4167-8AD6-6421CD379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4841" y="4263188"/>
            <a:ext cx="1010654" cy="1010654"/>
          </a:xfrm>
          <a:prstGeom prst="rect">
            <a:avLst/>
          </a:prstGeom>
        </p:spPr>
      </p:pic>
      <p:pic>
        <p:nvPicPr>
          <p:cNvPr id="22" name="Grafik 23" descr="Ein Bild, das Zubehör, Brille enthält.&#10;&#10;Beschreibung automatisch generiert.">
            <a:extLst>
              <a:ext uri="{FF2B5EF4-FFF2-40B4-BE49-F238E27FC236}">
                <a16:creationId xmlns:a16="http://schemas.microsoft.com/office/drawing/2014/main" id="{DA509482-BB9C-4FE8-AB20-CD9DAC1C9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920000">
            <a:off x="10530815" y="4280646"/>
            <a:ext cx="978569" cy="725906"/>
          </a:xfrm>
          <a:prstGeom prst="rect">
            <a:avLst/>
          </a:prstGeom>
        </p:spPr>
      </p:pic>
      <p:sp>
        <p:nvSpPr>
          <p:cNvPr id="35" name="Rechteck 34">
            <a:extLst>
              <a:ext uri="{FF2B5EF4-FFF2-40B4-BE49-F238E27FC236}">
                <a16:creationId xmlns:a16="http://schemas.microsoft.com/office/drawing/2014/main" id="{CCB4075B-7C3B-42A7-87C6-F0D13CB949D4}"/>
              </a:ext>
            </a:extLst>
          </p:cNvPr>
          <p:cNvSpPr/>
          <p:nvPr/>
        </p:nvSpPr>
        <p:spPr>
          <a:xfrm>
            <a:off x="10498051" y="4333873"/>
            <a:ext cx="96252" cy="46522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95DEFB05-322C-4865-BA57-493FDB735D46}"/>
              </a:ext>
            </a:extLst>
          </p:cNvPr>
          <p:cNvSpPr/>
          <p:nvPr/>
        </p:nvSpPr>
        <p:spPr>
          <a:xfrm>
            <a:off x="10498050" y="5119935"/>
            <a:ext cx="96252" cy="46522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7C370A74-2E8C-4C72-B02E-E3F3F077A388}"/>
              </a:ext>
            </a:extLst>
          </p:cNvPr>
          <p:cNvSpPr/>
          <p:nvPr/>
        </p:nvSpPr>
        <p:spPr>
          <a:xfrm>
            <a:off x="9439274" y="1470358"/>
            <a:ext cx="96252" cy="46522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ECAB91B3-1644-4CF4-82CF-2BA1B2BD6E3D}"/>
              </a:ext>
            </a:extLst>
          </p:cNvPr>
          <p:cNvSpPr/>
          <p:nvPr/>
        </p:nvSpPr>
        <p:spPr>
          <a:xfrm>
            <a:off x="9439273" y="2200273"/>
            <a:ext cx="96252" cy="46522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A8AA3A0A-F45B-46BC-B024-B22EAA5AF205}"/>
              </a:ext>
            </a:extLst>
          </p:cNvPr>
          <p:cNvSpPr/>
          <p:nvPr/>
        </p:nvSpPr>
        <p:spPr>
          <a:xfrm>
            <a:off x="9439272" y="2890083"/>
            <a:ext cx="96252" cy="46522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F627B240-2BD5-470A-A640-719E8CE8D470}"/>
              </a:ext>
            </a:extLst>
          </p:cNvPr>
          <p:cNvSpPr/>
          <p:nvPr/>
        </p:nvSpPr>
        <p:spPr>
          <a:xfrm>
            <a:off x="9439271" y="3587914"/>
            <a:ext cx="96252" cy="46522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1AE7F6E3-97C7-42A3-87CB-362A3024C133}"/>
              </a:ext>
            </a:extLst>
          </p:cNvPr>
          <p:cNvSpPr/>
          <p:nvPr/>
        </p:nvSpPr>
        <p:spPr>
          <a:xfrm>
            <a:off x="9439271" y="4317830"/>
            <a:ext cx="96252" cy="46522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6CF81363-FFF0-49BB-A5A4-CCC6A380FC68}"/>
              </a:ext>
            </a:extLst>
          </p:cNvPr>
          <p:cNvSpPr/>
          <p:nvPr/>
        </p:nvSpPr>
        <p:spPr>
          <a:xfrm>
            <a:off x="9439270" y="5103892"/>
            <a:ext cx="96252" cy="46522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Pfeil: nach rechts 23">
            <a:extLst>
              <a:ext uri="{FF2B5EF4-FFF2-40B4-BE49-F238E27FC236}">
                <a16:creationId xmlns:a16="http://schemas.microsoft.com/office/drawing/2014/main" id="{C6F0BA88-ABBE-43FA-9F6C-46049FD3F29A}"/>
              </a:ext>
            </a:extLst>
          </p:cNvPr>
          <p:cNvSpPr/>
          <p:nvPr/>
        </p:nvSpPr>
        <p:spPr>
          <a:xfrm rot="13260000">
            <a:off x="10236887" y="3988571"/>
            <a:ext cx="393032" cy="16844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4" name="Grafik 15" descr="Ein Bild, das Feuerzeug enthält.&#10;&#10;Beschreibung automatisch generiert.">
            <a:extLst>
              <a:ext uri="{FF2B5EF4-FFF2-40B4-BE49-F238E27FC236}">
                <a16:creationId xmlns:a16="http://schemas.microsoft.com/office/drawing/2014/main" id="{82023644-ADA7-4619-84D5-C05AEED93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4840" y="5642808"/>
            <a:ext cx="1010654" cy="1010654"/>
          </a:xfrm>
          <a:prstGeom prst="rect">
            <a:avLst/>
          </a:prstGeom>
        </p:spPr>
      </p:pic>
      <p:sp>
        <p:nvSpPr>
          <p:cNvPr id="45" name="Rechteck 44">
            <a:extLst>
              <a:ext uri="{FF2B5EF4-FFF2-40B4-BE49-F238E27FC236}">
                <a16:creationId xmlns:a16="http://schemas.microsoft.com/office/drawing/2014/main" id="{3A4F3D7B-6E7C-41D4-A65D-FA33DE49B8A1}"/>
              </a:ext>
            </a:extLst>
          </p:cNvPr>
          <p:cNvSpPr/>
          <p:nvPr/>
        </p:nvSpPr>
        <p:spPr>
          <a:xfrm>
            <a:off x="10506070" y="5873913"/>
            <a:ext cx="96252" cy="46522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F7436905-A64E-4F8C-A9E6-7097672420B4}"/>
              </a:ext>
            </a:extLst>
          </p:cNvPr>
          <p:cNvSpPr/>
          <p:nvPr/>
        </p:nvSpPr>
        <p:spPr>
          <a:xfrm>
            <a:off x="9447290" y="5857870"/>
            <a:ext cx="96252" cy="46522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갈매기형 수장 36"/>
          <p:cNvSpPr/>
          <p:nvPr/>
        </p:nvSpPr>
        <p:spPr>
          <a:xfrm>
            <a:off x="4892013" y="312008"/>
            <a:ext cx="1405329" cy="489458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endParaRPr lang="ko-KR" altLang="en-US" sz="9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갈매기형 수장 46"/>
          <p:cNvSpPr/>
          <p:nvPr/>
        </p:nvSpPr>
        <p:spPr>
          <a:xfrm>
            <a:off x="6151502" y="312008"/>
            <a:ext cx="1397553" cy="489458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 Segmentation</a:t>
            </a:r>
            <a:endParaRPr lang="ko-KR" altLang="en-US" sz="9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갈매기형 수장 47"/>
          <p:cNvSpPr/>
          <p:nvPr/>
        </p:nvSpPr>
        <p:spPr>
          <a:xfrm>
            <a:off x="7370220" y="312008"/>
            <a:ext cx="1203166" cy="489458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</a:t>
            </a:r>
            <a:r>
              <a:rPr lang="en-US" altLang="ko-KR" sz="9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valuable data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갈매기형 수장 48"/>
          <p:cNvSpPr/>
          <p:nvPr/>
        </p:nvSpPr>
        <p:spPr>
          <a:xfrm>
            <a:off x="8443097" y="312008"/>
            <a:ext cx="1078758" cy="489458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SLAM</a:t>
            </a:r>
            <a:endParaRPr lang="ko-KR" alt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갈매기형 수장 49"/>
          <p:cNvSpPr/>
          <p:nvPr/>
        </p:nvSpPr>
        <p:spPr>
          <a:xfrm>
            <a:off x="9378308" y="312008"/>
            <a:ext cx="1446192" cy="489458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Plan</a:t>
            </a:r>
            <a:r>
              <a:rPr lang="ko-KR" altLang="en-US" sz="1100" dirty="0">
                <a:solidFill>
                  <a:schemeClr val="tx1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Trajectory</a:t>
            </a:r>
            <a:endParaRPr lang="ko-KR" altLang="en-US" sz="1100" dirty="0">
              <a:solidFill>
                <a:schemeClr val="tx1"/>
              </a:solidFill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</p:txBody>
      </p:sp>
      <p:sp>
        <p:nvSpPr>
          <p:cNvPr id="51" name="갈매기형 수장 50"/>
          <p:cNvSpPr/>
          <p:nvPr/>
        </p:nvSpPr>
        <p:spPr>
          <a:xfrm>
            <a:off x="10723832" y="309752"/>
            <a:ext cx="1078758" cy="489458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 Cloud</a:t>
            </a:r>
            <a:endParaRPr lang="ko-KR" alt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04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44B91-0B24-4614-B596-63BA67710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6. Share </a:t>
            </a:r>
            <a:r>
              <a:rPr lang="en-US" err="1">
                <a:latin typeface="Arial"/>
                <a:cs typeface="Arial"/>
              </a:rPr>
              <a:t>pointcloud</a:t>
            </a:r>
            <a:r>
              <a:rPr lang="en-US">
                <a:latin typeface="Arial"/>
                <a:cs typeface="Arial"/>
              </a:rPr>
              <a:t> Info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D29C7-0301-457C-9CFF-3005D6341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371" y="1568951"/>
            <a:ext cx="1025712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Arial"/>
                <a:cs typeface="Arial"/>
              </a:rPr>
              <a:t>In case, </a:t>
            </a:r>
            <a:r>
              <a:rPr lang="en-US" sz="1800" dirty="0" smtClean="0">
                <a:latin typeface="Arial"/>
                <a:cs typeface="Arial"/>
              </a:rPr>
              <a:t>multiple group of </a:t>
            </a:r>
            <a:r>
              <a:rPr lang="en-US" sz="1800" dirty="0">
                <a:latin typeface="Arial"/>
                <a:cs typeface="Arial"/>
              </a:rPr>
              <a:t>vehicles are driving on the same road, segmented </a:t>
            </a:r>
            <a:r>
              <a:rPr lang="en-US" sz="1800" dirty="0" err="1">
                <a:latin typeface="Arial"/>
                <a:cs typeface="Arial"/>
              </a:rPr>
              <a:t>pointcloud</a:t>
            </a:r>
            <a:r>
              <a:rPr lang="en-US" sz="1800" dirty="0">
                <a:latin typeface="Arial"/>
                <a:cs typeface="Arial"/>
              </a:rPr>
              <a:t> of a vehicle </a:t>
            </a:r>
            <a:r>
              <a:rPr lang="en-US" sz="1800" dirty="0" smtClean="0">
                <a:latin typeface="Arial"/>
                <a:cs typeface="Arial"/>
              </a:rPr>
              <a:t>ahead</a:t>
            </a:r>
            <a:r>
              <a:rPr lang="en-US" sz="1800" dirty="0">
                <a:latin typeface="Arial"/>
                <a:cs typeface="Arial"/>
              </a:rPr>
              <a:t> can be used to plan the following vehicle better.</a:t>
            </a:r>
            <a:endParaRPr lang="en-US" sz="1800" dirty="0"/>
          </a:p>
        </p:txBody>
      </p:sp>
      <p:pic>
        <p:nvPicPr>
          <p:cNvPr id="16" name="Picture 17">
            <a:extLst>
              <a:ext uri="{FF2B5EF4-FFF2-40B4-BE49-F238E27FC236}">
                <a16:creationId xmlns:a16="http://schemas.microsoft.com/office/drawing/2014/main" id="{094F510F-62CC-4E0A-92E3-AE86FE5E2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260" y="3139930"/>
            <a:ext cx="6686106" cy="2367952"/>
          </a:xfrm>
          <a:prstGeom prst="rect">
            <a:avLst/>
          </a:prstGeom>
        </p:spPr>
      </p:pic>
      <p:sp>
        <p:nvSpPr>
          <p:cNvPr id="18" name="갈매기형 수장 17"/>
          <p:cNvSpPr/>
          <p:nvPr/>
        </p:nvSpPr>
        <p:spPr>
          <a:xfrm>
            <a:off x="4892013" y="312008"/>
            <a:ext cx="1405329" cy="489458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endParaRPr lang="ko-KR" altLang="en-US" sz="9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갈매기형 수장 18"/>
          <p:cNvSpPr/>
          <p:nvPr/>
        </p:nvSpPr>
        <p:spPr>
          <a:xfrm>
            <a:off x="6151502" y="312008"/>
            <a:ext cx="1397553" cy="489458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 Segmentation</a:t>
            </a:r>
            <a:endParaRPr lang="ko-KR" altLang="en-US" sz="9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갈매기형 수장 19"/>
          <p:cNvSpPr/>
          <p:nvPr/>
        </p:nvSpPr>
        <p:spPr>
          <a:xfrm>
            <a:off x="7370220" y="312008"/>
            <a:ext cx="1203166" cy="489458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</a:t>
            </a:r>
            <a:r>
              <a:rPr lang="en-US" altLang="ko-KR" sz="9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valuable data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갈매기형 수장 20"/>
          <p:cNvSpPr/>
          <p:nvPr/>
        </p:nvSpPr>
        <p:spPr>
          <a:xfrm>
            <a:off x="8443097" y="312008"/>
            <a:ext cx="1078758" cy="489458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SLAM</a:t>
            </a:r>
            <a:endParaRPr lang="ko-KR" alt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갈매기형 수장 21"/>
          <p:cNvSpPr/>
          <p:nvPr/>
        </p:nvSpPr>
        <p:spPr>
          <a:xfrm>
            <a:off x="9378308" y="312008"/>
            <a:ext cx="1446192" cy="489458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Plan</a:t>
            </a:r>
            <a:r>
              <a:rPr lang="ko-KR" altLang="en-US" sz="1100" dirty="0">
                <a:solidFill>
                  <a:schemeClr val="tx1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Trajectory</a:t>
            </a:r>
            <a:endParaRPr lang="ko-KR" altLang="en-US" sz="1100" dirty="0">
              <a:solidFill>
                <a:schemeClr val="tx1"/>
              </a:solidFill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</p:txBody>
      </p:sp>
      <p:sp>
        <p:nvSpPr>
          <p:cNvPr id="23" name="갈매기형 수장 22"/>
          <p:cNvSpPr/>
          <p:nvPr/>
        </p:nvSpPr>
        <p:spPr>
          <a:xfrm>
            <a:off x="10723832" y="309752"/>
            <a:ext cx="1078758" cy="489458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 Cloud</a:t>
            </a:r>
            <a:endParaRPr lang="ko-KR" alt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190" y="2357306"/>
            <a:ext cx="321155" cy="14177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376" y="3775046"/>
            <a:ext cx="300782" cy="1248325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376" y="5087371"/>
            <a:ext cx="321155" cy="141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95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6">
            <a:extLst>
              <a:ext uri="{FF2B5EF4-FFF2-40B4-BE49-F238E27FC236}">
                <a16:creationId xmlns:a16="http://schemas.microsoft.com/office/drawing/2014/main" id="{0D1D8088-559A-46A5-A801-CDF0B9476B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3E2E96F-17F7-4C8C-BDF1-6BB90A0C1D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2380868"/>
            <a:ext cx="11982332" cy="2087795"/>
            <a:chOff x="143163" y="5763486"/>
            <a:chExt cx="11982332" cy="73955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46BD00C-9313-4A22-94F7-3875A46C6D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EAF30D0-AA67-427C-9938-A2C8A9B5D5D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4">
            <a:extLst>
              <a:ext uri="{FF2B5EF4-FFF2-40B4-BE49-F238E27FC236}">
                <a16:creationId xmlns:a16="http://schemas.microsoft.com/office/drawing/2014/main" id="{F3667D5E-CEFD-4172-9850-DC4E1F8A3E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204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64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155" y="1339052"/>
            <a:ext cx="9518361" cy="5193884"/>
          </a:xfrm>
          <a:prstGeom prst="rect">
            <a:avLst/>
          </a:prstGeom>
        </p:spPr>
      </p:pic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493294" y="252663"/>
            <a:ext cx="7339264" cy="649705"/>
          </a:xfrm>
        </p:spPr>
        <p:txBody>
          <a:bodyPr/>
          <a:lstStyle/>
          <a:p>
            <a:r>
              <a:rPr lang="en-US" altLang="ko-KR"/>
              <a:t>0. Challenge of the </a:t>
            </a:r>
            <a:r>
              <a:rPr lang="en-US" altLang="ko-KR" err="1"/>
              <a:t>eHighway</a:t>
            </a:r>
            <a:r>
              <a:rPr lang="en-US" altLang="ko-KR"/>
              <a:t> ecosystem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7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493294" y="252663"/>
            <a:ext cx="7339264" cy="649705"/>
          </a:xfrm>
        </p:spPr>
        <p:txBody>
          <a:bodyPr/>
          <a:lstStyle/>
          <a:p>
            <a:r>
              <a:rPr lang="en-US" altLang="ko-KR"/>
              <a:t>0. Challenge of the </a:t>
            </a:r>
            <a:r>
              <a:rPr lang="en-US" altLang="ko-KR" err="1"/>
              <a:t>eHighway</a:t>
            </a:r>
            <a:r>
              <a:rPr lang="en-US" altLang="ko-KR"/>
              <a:t> ecosystem</a:t>
            </a:r>
            <a:endParaRPr lang="ko-KR" altLang="en-US"/>
          </a:p>
        </p:txBody>
      </p:sp>
      <p:sp>
        <p:nvSpPr>
          <p:cNvPr id="5" name="갈매기형 수장 4"/>
          <p:cNvSpPr/>
          <p:nvPr/>
        </p:nvSpPr>
        <p:spPr>
          <a:xfrm>
            <a:off x="2450706" y="4848426"/>
            <a:ext cx="1405329" cy="489458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endParaRPr lang="ko-KR" altLang="en-US" sz="9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갈매기형 수장 5"/>
          <p:cNvSpPr/>
          <p:nvPr/>
        </p:nvSpPr>
        <p:spPr>
          <a:xfrm>
            <a:off x="3710195" y="4848426"/>
            <a:ext cx="1397553" cy="489458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 Segmentation</a:t>
            </a:r>
            <a:endParaRPr lang="ko-KR" altLang="en-US" sz="9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갈매기형 수장 6"/>
          <p:cNvSpPr/>
          <p:nvPr/>
        </p:nvSpPr>
        <p:spPr>
          <a:xfrm>
            <a:off x="4928913" y="4848426"/>
            <a:ext cx="1203166" cy="489458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</a:t>
            </a:r>
            <a:r>
              <a:rPr lang="en-US" altLang="ko-KR" sz="9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valuable data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갈매기형 수장 7"/>
          <p:cNvSpPr/>
          <p:nvPr/>
        </p:nvSpPr>
        <p:spPr>
          <a:xfrm>
            <a:off x="6001790" y="4848426"/>
            <a:ext cx="1078758" cy="489458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SLAM</a:t>
            </a:r>
            <a:endParaRPr lang="ko-KR" alt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갈매기형 수장 8"/>
          <p:cNvSpPr/>
          <p:nvPr/>
        </p:nvSpPr>
        <p:spPr>
          <a:xfrm>
            <a:off x="6937001" y="4848426"/>
            <a:ext cx="1446192" cy="489458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Plan</a:t>
            </a:r>
            <a:r>
              <a:rPr lang="ko-KR" altLang="en-US" sz="1100" dirty="0">
                <a:solidFill>
                  <a:schemeClr val="tx1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Trajectory</a:t>
            </a:r>
            <a:endParaRPr lang="ko-KR" altLang="en-US" sz="1100" dirty="0">
              <a:solidFill>
                <a:schemeClr val="tx1"/>
              </a:solidFill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</p:txBody>
      </p:sp>
      <p:sp>
        <p:nvSpPr>
          <p:cNvPr id="10" name="갈매기형 수장 9"/>
          <p:cNvSpPr/>
          <p:nvPr/>
        </p:nvSpPr>
        <p:spPr>
          <a:xfrm>
            <a:off x="8282525" y="4846170"/>
            <a:ext cx="1078758" cy="489458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 Cloud</a:t>
            </a:r>
            <a:endParaRPr lang="ko-KR" alt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15507" y="4482138"/>
            <a:ext cx="7902429" cy="170296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85550" y="412209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  <a:endParaRPr lang="ko-KR" altLang="en-US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왼쪽 중괄호 11"/>
          <p:cNvSpPr/>
          <p:nvPr/>
        </p:nvSpPr>
        <p:spPr>
          <a:xfrm rot="16200000">
            <a:off x="3572543" y="4249891"/>
            <a:ext cx="237111" cy="2475629"/>
          </a:xfrm>
          <a:prstGeom prst="leftBrace">
            <a:avLst>
              <a:gd name="adj1" fmla="val 13486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870515" y="5646738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Prototype demo</a:t>
            </a:r>
            <a:endParaRPr lang="ko-KR" alt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32590" y="5646738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 demo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왼쪽 중괄호 14"/>
          <p:cNvSpPr/>
          <p:nvPr/>
        </p:nvSpPr>
        <p:spPr>
          <a:xfrm rot="16200000">
            <a:off x="6955767" y="3408157"/>
            <a:ext cx="237111" cy="4159095"/>
          </a:xfrm>
          <a:prstGeom prst="leftBrace">
            <a:avLst>
              <a:gd name="adj1" fmla="val 134864"/>
              <a:gd name="adj2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67040" y="1405167"/>
            <a:ext cx="11027469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P2X </a:t>
            </a:r>
            <a:r>
              <a:rPr lang="en-US" altLang="ko-KR" sz="2400" dirty="0">
                <a:solidFill>
                  <a:srgbClr val="0070C0"/>
                </a:solidFill>
                <a:latin typeface="Arial"/>
                <a:ea typeface="맑은 고딕"/>
                <a:cs typeface="Arial"/>
              </a:rPr>
              <a:t>(Points to Everything)</a:t>
            </a:r>
            <a:endParaRPr lang="en-US" altLang="ko-KR" sz="2400" dirty="0" smtClean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- Create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segmented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pointcloud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for versatile purposes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Improve the quality of 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-  Assist the </a:t>
            </a:r>
            <a:r>
              <a:rPr lang="en-US" altLang="ko-K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drivier’s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driving</a:t>
            </a:r>
            <a:endParaRPr lang="en-US" altLang="ko-KR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31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74F94288-E62B-41DA-AEB5-98B4DCF5F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98792"/>
            <a:ext cx="5853953" cy="291975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Image Segmentation</a:t>
            </a:r>
            <a:endParaRPr lang="ko-KR" altLang="en-US"/>
          </a:p>
        </p:txBody>
      </p:sp>
      <p:sp>
        <p:nvSpPr>
          <p:cNvPr id="11" name="갈매기형 수장 10"/>
          <p:cNvSpPr/>
          <p:nvPr/>
        </p:nvSpPr>
        <p:spPr>
          <a:xfrm>
            <a:off x="4892013" y="312008"/>
            <a:ext cx="1405329" cy="489458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endParaRPr lang="ko-KR" altLang="en-US" sz="9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갈매기형 수장 11"/>
          <p:cNvSpPr/>
          <p:nvPr/>
        </p:nvSpPr>
        <p:spPr>
          <a:xfrm>
            <a:off x="6151502" y="312008"/>
            <a:ext cx="1397553" cy="489458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 Segmentation</a:t>
            </a:r>
            <a:endParaRPr lang="ko-KR" altLang="en-US" sz="9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갈매기형 수장 12"/>
          <p:cNvSpPr/>
          <p:nvPr/>
        </p:nvSpPr>
        <p:spPr>
          <a:xfrm>
            <a:off x="7370220" y="312008"/>
            <a:ext cx="1203166" cy="489458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</a:t>
            </a:r>
            <a:r>
              <a:rPr lang="en-US" altLang="ko-KR" sz="9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valuable data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갈매기형 수장 13"/>
          <p:cNvSpPr/>
          <p:nvPr/>
        </p:nvSpPr>
        <p:spPr>
          <a:xfrm>
            <a:off x="8443097" y="312008"/>
            <a:ext cx="1078758" cy="489458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SLAM</a:t>
            </a:r>
            <a:endParaRPr lang="ko-KR" alt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갈매기형 수장 14"/>
          <p:cNvSpPr/>
          <p:nvPr/>
        </p:nvSpPr>
        <p:spPr>
          <a:xfrm>
            <a:off x="9378308" y="312008"/>
            <a:ext cx="1446192" cy="489458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Plan</a:t>
            </a:r>
            <a:r>
              <a:rPr lang="ko-KR" altLang="en-US" sz="1100" dirty="0">
                <a:solidFill>
                  <a:schemeClr val="tx1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Trajectory</a:t>
            </a:r>
            <a:endParaRPr lang="ko-KR" altLang="en-US" sz="1100" dirty="0">
              <a:solidFill>
                <a:schemeClr val="tx1"/>
              </a:solidFill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</p:txBody>
      </p:sp>
      <p:sp>
        <p:nvSpPr>
          <p:cNvPr id="17" name="갈매기형 수장 16"/>
          <p:cNvSpPr/>
          <p:nvPr/>
        </p:nvSpPr>
        <p:spPr>
          <a:xfrm>
            <a:off x="10723832" y="309752"/>
            <a:ext cx="1078758" cy="489458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 Cloud</a:t>
            </a:r>
            <a:endParaRPr lang="ko-KR" alt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640451FE-D4D2-40E6-8F84-7CE6DF58A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169" y="1573027"/>
            <a:ext cx="715502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2400">
                <a:latin typeface="Arial"/>
                <a:cs typeface="Arial"/>
              </a:rPr>
              <a:t>DeepLabV3 [Architecture]</a:t>
            </a:r>
            <a:r>
              <a:rPr lang="en-IN">
                <a:latin typeface="Arial"/>
                <a:cs typeface="Arial"/>
              </a:rPr>
              <a:t> </a:t>
            </a:r>
            <a:endParaRPr lang="en-IN"/>
          </a:p>
          <a:p>
            <a:pPr lvl="1"/>
            <a:r>
              <a:rPr lang="en-IN" b="0" i="0">
                <a:solidFill>
                  <a:srgbClr val="292929"/>
                </a:solidFill>
                <a:effectLst/>
                <a:latin typeface="Arial"/>
                <a:cs typeface="Arial"/>
              </a:rPr>
              <a:t>Semantic Segmentation </a:t>
            </a:r>
            <a:r>
              <a:rPr lang="en-IN">
                <a:latin typeface="Arial"/>
                <a:cs typeface="Arial"/>
              </a:rPr>
              <a:t>architecture </a:t>
            </a:r>
            <a:endParaRPr lang="en-IN"/>
          </a:p>
          <a:p>
            <a:pPr lvl="2"/>
            <a:r>
              <a:rPr lang="en-IN" err="1">
                <a:latin typeface="Arial"/>
                <a:cs typeface="Arial"/>
              </a:rPr>
              <a:t>Atrous</a:t>
            </a:r>
            <a:r>
              <a:rPr lang="en-IN">
                <a:latin typeface="Arial"/>
                <a:cs typeface="Arial"/>
              </a:rPr>
              <a:t>/Dilated Convolutions</a:t>
            </a:r>
            <a:endParaRPr lang="en-IN"/>
          </a:p>
          <a:p>
            <a:pPr lvl="2"/>
            <a:r>
              <a:rPr lang="en-IN">
                <a:latin typeface="Arial"/>
                <a:cs typeface="Arial"/>
              </a:rPr>
              <a:t>Spatial Pyramid Pooling </a:t>
            </a:r>
            <a:endParaRPr lang="en-IN"/>
          </a:p>
          <a:p>
            <a:pPr lvl="2"/>
            <a:r>
              <a:rPr lang="en-IN">
                <a:latin typeface="Arial"/>
                <a:cs typeface="Arial"/>
              </a:rPr>
              <a:t>Encoder-Decoder</a:t>
            </a:r>
          </a:p>
          <a:p>
            <a:pPr lvl="1"/>
            <a:r>
              <a:rPr lang="en-US">
                <a:latin typeface="Arial"/>
                <a:cs typeface="Arial"/>
              </a:rPr>
              <a:t>Segmenting objects at multiple scales</a:t>
            </a:r>
          </a:p>
          <a:p>
            <a:pPr lvl="1"/>
            <a:r>
              <a:rPr lang="en-US">
                <a:latin typeface="Arial"/>
                <a:cs typeface="Arial"/>
              </a:rPr>
              <a:t>Processing images of arbitrary size and </a:t>
            </a:r>
          </a:p>
          <a:p>
            <a:pPr marL="914400" lvl="2" indent="0">
              <a:buNone/>
            </a:pPr>
            <a:r>
              <a:rPr lang="en-US" sz="2400">
                <a:latin typeface="Arial"/>
                <a:cs typeface="Arial"/>
              </a:rPr>
              <a:t>resolution.</a:t>
            </a:r>
          </a:p>
          <a:p>
            <a:pPr lvl="1"/>
            <a:r>
              <a:rPr lang="en-IN">
                <a:latin typeface="Arial"/>
                <a:cs typeface="Arial"/>
              </a:rPr>
              <a:t>No post processing techniques required</a:t>
            </a:r>
          </a:p>
          <a:p>
            <a:pPr lvl="1"/>
            <a:endParaRPr lang="en-IN" sz="2400"/>
          </a:p>
          <a:p>
            <a:r>
              <a:rPr lang="en-IN" sz="2400">
                <a:latin typeface="Arial"/>
                <a:cs typeface="Arial"/>
              </a:rPr>
              <a:t>Resnet 18 [Backbone]</a:t>
            </a:r>
            <a:endParaRPr lang="en-IN" sz="2400"/>
          </a:p>
          <a:p>
            <a:endParaRPr lang="en-IN" sz="24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E5290B-5CC9-40D9-9619-47BA7175173D}"/>
              </a:ext>
            </a:extLst>
          </p:cNvPr>
          <p:cNvSpPr txBox="1"/>
          <p:nvPr/>
        </p:nvSpPr>
        <p:spPr>
          <a:xfrm>
            <a:off x="8416030" y="6267634"/>
            <a:ext cx="3683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0">
                <a:solidFill>
                  <a:srgbClr val="000000"/>
                </a:solidFill>
                <a:effectLst/>
                <a:latin typeface="Lucida Grande"/>
                <a:hlinkClick r:id="rId4"/>
              </a:rPr>
              <a:t>Liang-</a:t>
            </a:r>
            <a:r>
              <a:rPr lang="en-IN" b="0" i="0" err="1">
                <a:solidFill>
                  <a:srgbClr val="000000"/>
                </a:solidFill>
                <a:effectLst/>
                <a:latin typeface="Lucida Grande"/>
                <a:hlinkClick r:id="rId4"/>
              </a:rPr>
              <a:t>Chieh</a:t>
            </a:r>
            <a:r>
              <a:rPr lang="en-IN" b="0" i="0">
                <a:solidFill>
                  <a:srgbClr val="000000"/>
                </a:solidFill>
                <a:effectLst/>
                <a:latin typeface="Lucida Grande"/>
                <a:hlinkClick r:id="rId4"/>
              </a:rPr>
              <a:t> 2017</a:t>
            </a:r>
            <a:r>
              <a:rPr lang="en-IN" b="0" i="0">
                <a:solidFill>
                  <a:srgbClr val="000000"/>
                </a:solidFill>
                <a:effectLst/>
                <a:latin typeface="Lucida Grande"/>
              </a:rPr>
              <a:t>, </a:t>
            </a:r>
            <a:r>
              <a:rPr lang="en-IN" b="0" i="0">
                <a:solidFill>
                  <a:srgbClr val="000000"/>
                </a:solidFill>
                <a:effectLst/>
                <a:latin typeface="Lucida Grande"/>
                <a:hlinkClick r:id="rId5"/>
              </a:rPr>
              <a:t>DeepLabV3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887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Image Segmentation</a:t>
            </a:r>
            <a:endParaRPr lang="ko-KR" alt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640451FE-D4D2-40E6-8F84-7CE6DF58A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502" y="1452763"/>
            <a:ext cx="686716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2400">
                <a:latin typeface="Arial"/>
                <a:cs typeface="Arial"/>
              </a:rPr>
              <a:t>Pretrained with the Cityscapes Dataset</a:t>
            </a:r>
            <a:br>
              <a:rPr lang="en-IN" sz="2400">
                <a:latin typeface="Arial"/>
                <a:cs typeface="Arial"/>
              </a:rPr>
            </a:br>
            <a:r>
              <a:rPr lang="en-IN" sz="2400">
                <a:latin typeface="Arial"/>
                <a:cs typeface="Arial"/>
              </a:rPr>
              <a:t>due to the similarity with our image dataset.</a:t>
            </a:r>
          </a:p>
          <a:p>
            <a:endParaRPr lang="en-IN" sz="24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E5290B-5CC9-40D9-9619-47BA7175173D}"/>
              </a:ext>
            </a:extLst>
          </p:cNvPr>
          <p:cNvSpPr txBox="1"/>
          <p:nvPr/>
        </p:nvSpPr>
        <p:spPr>
          <a:xfrm>
            <a:off x="9507771" y="6246351"/>
            <a:ext cx="241980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N">
                <a:solidFill>
                  <a:srgbClr val="000000"/>
                </a:solidFill>
                <a:latin typeface="Lucida Grande"/>
                <a:hlinkClick r:id="rId3"/>
              </a:rPr>
              <a:t>Cityscapes</a:t>
            </a:r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5E30E2-A79E-4168-86BF-960210DC60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807"/>
          <a:stretch/>
        </p:blipFill>
        <p:spPr>
          <a:xfrm>
            <a:off x="8454627" y="3158331"/>
            <a:ext cx="3468369" cy="1685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A1B317-950F-4842-BBF6-84462792D3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754" r="33053"/>
          <a:stretch/>
        </p:blipFill>
        <p:spPr>
          <a:xfrm>
            <a:off x="7794842" y="4189414"/>
            <a:ext cx="3468369" cy="1685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CB894C-2017-4592-BB2D-F25168D488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807"/>
          <a:stretch/>
        </p:blipFill>
        <p:spPr>
          <a:xfrm>
            <a:off x="7646454" y="1825623"/>
            <a:ext cx="3468369" cy="1685925"/>
          </a:xfrm>
          <a:prstGeom prst="rect">
            <a:avLst/>
          </a:prstGeom>
        </p:spPr>
      </p:pic>
      <p:pic>
        <p:nvPicPr>
          <p:cNvPr id="20" name="Content Placeholder 4">
            <a:extLst>
              <a:ext uri="{FF2B5EF4-FFF2-40B4-BE49-F238E27FC236}">
                <a16:creationId xmlns:a16="http://schemas.microsoft.com/office/drawing/2014/main" id="{15C969D0-A5A6-4C33-AE32-600AB92FB3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243"/>
          <a:stretch/>
        </p:blipFill>
        <p:spPr>
          <a:xfrm>
            <a:off x="468060" y="2235820"/>
            <a:ext cx="6922696" cy="390718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AAAA155-772A-45B8-B51B-3F20A72BEB1B}"/>
              </a:ext>
            </a:extLst>
          </p:cNvPr>
          <p:cNvSpPr/>
          <p:nvPr/>
        </p:nvSpPr>
        <p:spPr>
          <a:xfrm>
            <a:off x="623924" y="4001293"/>
            <a:ext cx="5817330" cy="1254288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갈매기형 수장 20"/>
          <p:cNvSpPr/>
          <p:nvPr/>
        </p:nvSpPr>
        <p:spPr>
          <a:xfrm>
            <a:off x="4892013" y="312008"/>
            <a:ext cx="1405329" cy="489458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endParaRPr lang="ko-KR" altLang="en-US" sz="9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갈매기형 수장 21"/>
          <p:cNvSpPr/>
          <p:nvPr/>
        </p:nvSpPr>
        <p:spPr>
          <a:xfrm>
            <a:off x="6151502" y="312008"/>
            <a:ext cx="1397553" cy="489458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 Segmentation</a:t>
            </a:r>
            <a:endParaRPr lang="ko-KR" altLang="en-US" sz="9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갈매기형 수장 22"/>
          <p:cNvSpPr/>
          <p:nvPr/>
        </p:nvSpPr>
        <p:spPr>
          <a:xfrm>
            <a:off x="7370220" y="312008"/>
            <a:ext cx="1203166" cy="489458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</a:t>
            </a:r>
            <a:r>
              <a:rPr lang="en-US" altLang="ko-KR" sz="9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valuable data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갈매기형 수장 23"/>
          <p:cNvSpPr/>
          <p:nvPr/>
        </p:nvSpPr>
        <p:spPr>
          <a:xfrm>
            <a:off x="8443097" y="312008"/>
            <a:ext cx="1078758" cy="489458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SLAM</a:t>
            </a:r>
            <a:endParaRPr lang="ko-KR" alt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갈매기형 수장 24"/>
          <p:cNvSpPr/>
          <p:nvPr/>
        </p:nvSpPr>
        <p:spPr>
          <a:xfrm>
            <a:off x="9378308" y="312008"/>
            <a:ext cx="1446192" cy="489458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Plan</a:t>
            </a:r>
            <a:r>
              <a:rPr lang="ko-KR" altLang="en-US" sz="1100" dirty="0">
                <a:solidFill>
                  <a:schemeClr val="tx1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Trajectory</a:t>
            </a:r>
            <a:endParaRPr lang="ko-KR" altLang="en-US" sz="1100" dirty="0">
              <a:solidFill>
                <a:schemeClr val="tx1"/>
              </a:solidFill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</p:txBody>
      </p:sp>
      <p:sp>
        <p:nvSpPr>
          <p:cNvPr id="26" name="갈매기형 수장 25"/>
          <p:cNvSpPr/>
          <p:nvPr/>
        </p:nvSpPr>
        <p:spPr>
          <a:xfrm>
            <a:off x="10723832" y="309752"/>
            <a:ext cx="1078758" cy="489458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 Cloud</a:t>
            </a:r>
            <a:endParaRPr lang="ko-KR" alt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6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Image Segmentation</a:t>
            </a:r>
            <a:endParaRPr lang="ko-KR" alt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640451FE-D4D2-40E6-8F84-7CE6DF58A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207" y="1502844"/>
            <a:ext cx="634153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2000">
                <a:latin typeface="Arial"/>
                <a:cs typeface="Arial"/>
              </a:rPr>
              <a:t>Feasibility with pre-trained model only</a:t>
            </a:r>
            <a:br>
              <a:rPr lang="en-IN" sz="2000">
                <a:latin typeface="Arial"/>
                <a:cs typeface="Arial"/>
              </a:rPr>
            </a:br>
            <a:r>
              <a:rPr lang="en-IN" sz="2000">
                <a:latin typeface="Arial"/>
                <a:cs typeface="Arial"/>
              </a:rPr>
              <a:t>- It performs generally good.</a:t>
            </a:r>
            <a:br>
              <a:rPr lang="en-IN" sz="2000">
                <a:latin typeface="Arial"/>
                <a:cs typeface="Arial"/>
              </a:rPr>
            </a:br>
            <a:endParaRPr lang="en-IN" sz="2000">
              <a:latin typeface="Arial"/>
              <a:cs typeface="Arial"/>
            </a:endParaRPr>
          </a:p>
          <a:p>
            <a:r>
              <a:rPr lang="en-IN" sz="2000">
                <a:latin typeface="Arial"/>
                <a:cs typeface="Arial"/>
              </a:rPr>
              <a:t>Better performance will be guaranteed with fine-tuning on manually annotated dataset.</a:t>
            </a:r>
          </a:p>
          <a:p>
            <a:endParaRPr lang="en-IN" sz="2000">
              <a:latin typeface="Arial"/>
              <a:cs typeface="Arial"/>
            </a:endParaRPr>
          </a:p>
          <a:p>
            <a:r>
              <a:rPr lang="en-IN" sz="2000">
                <a:latin typeface="Arial"/>
                <a:cs typeface="Arial"/>
              </a:rPr>
              <a:t>Generating annotated data (Future plan)</a:t>
            </a:r>
            <a:endParaRPr lang="en-IN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42BCD7-5F34-4C77-9F17-39418A05C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942" y="3125901"/>
            <a:ext cx="4854051" cy="17867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77E491-A40E-4BAB-B6A1-8158B86D6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2781" y="1754321"/>
            <a:ext cx="4887741" cy="1180211"/>
          </a:xfrm>
          <a:prstGeom prst="rect">
            <a:avLst/>
          </a:prstGeom>
        </p:spPr>
      </p:pic>
      <p:sp>
        <p:nvSpPr>
          <p:cNvPr id="19" name="갈매기형 수장 18"/>
          <p:cNvSpPr/>
          <p:nvPr/>
        </p:nvSpPr>
        <p:spPr>
          <a:xfrm>
            <a:off x="4892013" y="312008"/>
            <a:ext cx="1405329" cy="489458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endParaRPr lang="ko-KR" altLang="en-US" sz="9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갈매기형 수장 19"/>
          <p:cNvSpPr/>
          <p:nvPr/>
        </p:nvSpPr>
        <p:spPr>
          <a:xfrm>
            <a:off x="6151502" y="312008"/>
            <a:ext cx="1397553" cy="489458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 Segmentation</a:t>
            </a:r>
            <a:endParaRPr lang="ko-KR" altLang="en-US" sz="9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갈매기형 수장 20"/>
          <p:cNvSpPr/>
          <p:nvPr/>
        </p:nvSpPr>
        <p:spPr>
          <a:xfrm>
            <a:off x="7370220" y="312008"/>
            <a:ext cx="1203166" cy="489458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</a:t>
            </a:r>
            <a:r>
              <a:rPr lang="en-US" altLang="ko-KR" sz="9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valuable data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갈매기형 수장 21"/>
          <p:cNvSpPr/>
          <p:nvPr/>
        </p:nvSpPr>
        <p:spPr>
          <a:xfrm>
            <a:off x="8443097" y="312008"/>
            <a:ext cx="1078758" cy="489458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SLAM</a:t>
            </a:r>
            <a:endParaRPr lang="ko-KR" alt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갈매기형 수장 22"/>
          <p:cNvSpPr/>
          <p:nvPr/>
        </p:nvSpPr>
        <p:spPr>
          <a:xfrm>
            <a:off x="9378308" y="312008"/>
            <a:ext cx="1446192" cy="489458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Plan</a:t>
            </a:r>
            <a:r>
              <a:rPr lang="ko-KR" altLang="en-US" sz="1100" dirty="0">
                <a:solidFill>
                  <a:schemeClr val="tx1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Trajectory</a:t>
            </a:r>
            <a:endParaRPr lang="ko-KR" altLang="en-US" sz="1100" dirty="0">
              <a:solidFill>
                <a:schemeClr val="tx1"/>
              </a:solidFill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</p:txBody>
      </p:sp>
      <p:sp>
        <p:nvSpPr>
          <p:cNvPr id="24" name="갈매기형 수장 23"/>
          <p:cNvSpPr/>
          <p:nvPr/>
        </p:nvSpPr>
        <p:spPr>
          <a:xfrm>
            <a:off x="10723832" y="309752"/>
            <a:ext cx="1078758" cy="489458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 Cloud</a:t>
            </a:r>
            <a:endParaRPr lang="ko-KR" alt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75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593170"/>
              </p:ext>
            </p:extLst>
          </p:nvPr>
        </p:nvGraphicFramePr>
        <p:xfrm>
          <a:off x="874294" y="1196790"/>
          <a:ext cx="9423914" cy="5652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3937">
                  <a:extLst>
                    <a:ext uri="{9D8B030D-6E8A-4147-A177-3AD203B41FA5}">
                      <a16:colId xmlns:a16="http://schemas.microsoft.com/office/drawing/2014/main" val="2172614812"/>
                    </a:ext>
                  </a:extLst>
                </a:gridCol>
                <a:gridCol w="2387080">
                  <a:extLst>
                    <a:ext uri="{9D8B030D-6E8A-4147-A177-3AD203B41FA5}">
                      <a16:colId xmlns:a16="http://schemas.microsoft.com/office/drawing/2014/main" val="2997820835"/>
                    </a:ext>
                  </a:extLst>
                </a:gridCol>
                <a:gridCol w="2620347">
                  <a:extLst>
                    <a:ext uri="{9D8B030D-6E8A-4147-A177-3AD203B41FA5}">
                      <a16:colId xmlns:a16="http://schemas.microsoft.com/office/drawing/2014/main" val="228773113"/>
                    </a:ext>
                  </a:extLst>
                </a:gridCol>
                <a:gridCol w="2682550">
                  <a:extLst>
                    <a:ext uri="{9D8B030D-6E8A-4147-A177-3AD203B41FA5}">
                      <a16:colId xmlns:a16="http://schemas.microsoft.com/office/drawing/2014/main" val="3834694195"/>
                    </a:ext>
                  </a:extLst>
                </a:gridCol>
              </a:tblGrid>
              <a:tr h="319230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Image left</a:t>
                      </a:r>
                      <a:endParaRPr lang="ko-KR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Image right</a:t>
                      </a:r>
                      <a:endParaRPr lang="ko-KR" altLang="en-US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Image center</a:t>
                      </a:r>
                      <a:endParaRPr lang="ko-KR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030893"/>
                  </a:ext>
                </a:extLst>
              </a:tr>
              <a:tr h="17361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lang="ko-KR" altLang="en-US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0906570"/>
                  </a:ext>
                </a:extLst>
              </a:tr>
              <a:tr h="17753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Segmentation </a:t>
                      </a:r>
                      <a:endParaRPr lang="ko-KR" altLang="en-US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9446293"/>
                  </a:ext>
                </a:extLst>
              </a:tr>
              <a:tr h="177537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Output</a:t>
                      </a:r>
                    </a:p>
                  </a:txBody>
                  <a:tcPr anchor="ctr">
                    <a:lnL w="12700">
                      <a:solidFill>
                        <a:schemeClr val="bg1">
                          <a:lumMod val="65000"/>
                        </a:schemeClr>
                      </a:solidFill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</a:lnR>
                    <a:lnT w="12700">
                      <a:solidFill>
                        <a:schemeClr val="bg1">
                          <a:lumMod val="65000"/>
                        </a:schemeClr>
                      </a:solidFill>
                    </a:lnT>
                    <a:lnB w="12700">
                      <a:solidFill>
                        <a:schemeClr val="bg1">
                          <a:lumMod val="65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>
                        <a:latin typeface="Arial"/>
                        <a:cs typeface="Arial"/>
                      </a:endParaRPr>
                    </a:p>
                  </a:txBody>
                  <a:tcPr>
                    <a:lnL w="12700">
                      <a:solidFill>
                        <a:schemeClr val="bg1">
                          <a:lumMod val="65000"/>
                        </a:schemeClr>
                      </a:solidFill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</a:lnR>
                    <a:lnT w="12700">
                      <a:solidFill>
                        <a:schemeClr val="bg1">
                          <a:lumMod val="65000"/>
                        </a:schemeClr>
                      </a:solidFill>
                    </a:lnT>
                    <a:lnB w="12700">
                      <a:solidFill>
                        <a:schemeClr val="bg1">
                          <a:lumMod val="65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>
                        <a:latin typeface="Arial"/>
                        <a:cs typeface="Arial"/>
                      </a:endParaRPr>
                    </a:p>
                  </a:txBody>
                  <a:tcPr>
                    <a:lnL w="12700">
                      <a:solidFill>
                        <a:schemeClr val="bg1">
                          <a:lumMod val="65000"/>
                        </a:schemeClr>
                      </a:solidFill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</a:lnR>
                    <a:lnT w="12700">
                      <a:solidFill>
                        <a:schemeClr val="bg1">
                          <a:lumMod val="65000"/>
                        </a:schemeClr>
                      </a:solidFill>
                    </a:lnT>
                    <a:lnB w="12700">
                      <a:solidFill>
                        <a:schemeClr val="bg1">
                          <a:lumMod val="65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>
                        <a:latin typeface="Arial"/>
                        <a:cs typeface="Arial"/>
                      </a:endParaRPr>
                    </a:p>
                  </a:txBody>
                  <a:tcPr>
                    <a:lnL w="12700">
                      <a:solidFill>
                        <a:schemeClr val="bg1">
                          <a:lumMod val="65000"/>
                        </a:schemeClr>
                      </a:solidFill>
                    </a:lnL>
                    <a:lnR w="12700">
                      <a:solidFill>
                        <a:schemeClr val="bg1">
                          <a:lumMod val="65000"/>
                        </a:schemeClr>
                      </a:solidFill>
                    </a:lnR>
                    <a:lnT w="12700">
                      <a:solidFill>
                        <a:schemeClr val="bg1">
                          <a:lumMod val="65000"/>
                        </a:schemeClr>
                      </a:solidFill>
                    </a:lnT>
                    <a:lnB w="12700">
                      <a:solidFill>
                        <a:schemeClr val="bg1">
                          <a:lumMod val="65000"/>
                        </a:schemeClr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5000896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Image Segmentation</a:t>
            </a:r>
            <a:endParaRPr lang="ko-KR" altLang="en-US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C1A9DA73-E4F9-4C0A-BABE-93E662A860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850903" y="1634888"/>
            <a:ext cx="1993623" cy="1616810"/>
          </a:xfrm>
        </p:spPr>
      </p:pic>
      <p:pic>
        <p:nvPicPr>
          <p:cNvPr id="6" name="Picture 9" descr="A picture containing sky, outdoor, way, road&#10;&#10;Description automatically generated">
            <a:extLst>
              <a:ext uri="{FF2B5EF4-FFF2-40B4-BE49-F238E27FC236}">
                <a16:creationId xmlns:a16="http://schemas.microsoft.com/office/drawing/2014/main" id="{D912258C-3223-42C3-BBD7-C72B5EE3C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022" y="1634889"/>
            <a:ext cx="2247333" cy="1612583"/>
          </a:xfrm>
          <a:prstGeom prst="rect">
            <a:avLst/>
          </a:prstGeom>
        </p:spPr>
      </p:pic>
      <p:pic>
        <p:nvPicPr>
          <p:cNvPr id="8" name="Picture 7" descr="A picture containing way, road&#10;&#10;Description automatically generated">
            <a:extLst>
              <a:ext uri="{FF2B5EF4-FFF2-40B4-BE49-F238E27FC236}">
                <a16:creationId xmlns:a16="http://schemas.microsoft.com/office/drawing/2014/main" id="{D20ED20A-D812-4549-B609-FE06AF6F8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1463" y="1634887"/>
            <a:ext cx="2322906" cy="1616017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F8750394-8E7A-4CA5-91D0-54EB526C7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0502" y="3388639"/>
            <a:ext cx="1996751" cy="1651377"/>
          </a:xfrm>
          <a:prstGeom prst="rect">
            <a:avLst/>
          </a:prstGeom>
        </p:spPr>
      </p:pic>
      <p:pic>
        <p:nvPicPr>
          <p:cNvPr id="13" name="Picture 13" descr="Diagram&#10;&#10;Description automatically generated">
            <a:extLst>
              <a:ext uri="{FF2B5EF4-FFF2-40B4-BE49-F238E27FC236}">
                <a16:creationId xmlns:a16="http://schemas.microsoft.com/office/drawing/2014/main" id="{27C4EBCB-FE2A-4A86-A60B-5C07450F0F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9400" y="5177005"/>
            <a:ext cx="1965649" cy="1495868"/>
          </a:xfrm>
          <a:prstGeom prst="rect">
            <a:avLst/>
          </a:prstGeom>
        </p:spPr>
      </p:pic>
      <p:pic>
        <p:nvPicPr>
          <p:cNvPr id="14" name="Picture 14" descr="A picture containing diagram&#10;&#10;Description automatically generated">
            <a:extLst>
              <a:ext uri="{FF2B5EF4-FFF2-40B4-BE49-F238E27FC236}">
                <a16:creationId xmlns:a16="http://schemas.microsoft.com/office/drawing/2014/main" id="{3AFF0CAB-0784-47DB-BC36-902DD0E247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4278" y="3388638"/>
            <a:ext cx="2253343" cy="1651378"/>
          </a:xfrm>
          <a:prstGeom prst="rect">
            <a:avLst/>
          </a:prstGeom>
        </p:spPr>
      </p:pic>
      <p:pic>
        <p:nvPicPr>
          <p:cNvPr id="15" name="Picture 15" descr="A picture containing diagram&#10;&#10;Description automatically generated">
            <a:extLst>
              <a:ext uri="{FF2B5EF4-FFF2-40B4-BE49-F238E27FC236}">
                <a16:creationId xmlns:a16="http://schemas.microsoft.com/office/drawing/2014/main" id="{4DA41F9E-BF13-4519-A387-1E7CF9AF50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0951" y="5177006"/>
            <a:ext cx="2276669" cy="1519194"/>
          </a:xfrm>
          <a:prstGeom prst="rect">
            <a:avLst/>
          </a:prstGeom>
        </p:spPr>
      </p:pic>
      <p:pic>
        <p:nvPicPr>
          <p:cNvPr id="16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496F9EA8-AF79-4BA9-A7F4-0B43EE9C37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0176" y="3388638"/>
            <a:ext cx="2307772" cy="1620276"/>
          </a:xfrm>
          <a:prstGeom prst="rect">
            <a:avLst/>
          </a:prstGeom>
        </p:spPr>
      </p:pic>
      <p:pic>
        <p:nvPicPr>
          <p:cNvPr id="17" name="Picture 17" descr="A picture containing diagram&#10;&#10;Description automatically generated">
            <a:extLst>
              <a:ext uri="{FF2B5EF4-FFF2-40B4-BE49-F238E27FC236}">
                <a16:creationId xmlns:a16="http://schemas.microsoft.com/office/drawing/2014/main" id="{819C99C7-9162-45D6-9389-205AAC85217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80175" y="5177006"/>
            <a:ext cx="2331098" cy="1519194"/>
          </a:xfrm>
          <a:prstGeom prst="rect">
            <a:avLst/>
          </a:prstGeom>
        </p:spPr>
      </p:pic>
      <p:sp>
        <p:nvSpPr>
          <p:cNvPr id="21" name="갈매기형 수장 20"/>
          <p:cNvSpPr/>
          <p:nvPr/>
        </p:nvSpPr>
        <p:spPr>
          <a:xfrm>
            <a:off x="4892013" y="312008"/>
            <a:ext cx="1405329" cy="489458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endParaRPr lang="ko-KR" altLang="en-US" sz="9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갈매기형 수장 22"/>
          <p:cNvSpPr/>
          <p:nvPr/>
        </p:nvSpPr>
        <p:spPr>
          <a:xfrm>
            <a:off x="6151502" y="312008"/>
            <a:ext cx="1397553" cy="489458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 Segmentation</a:t>
            </a:r>
            <a:endParaRPr lang="ko-KR" altLang="en-US" sz="9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갈매기형 수장 24"/>
          <p:cNvSpPr/>
          <p:nvPr/>
        </p:nvSpPr>
        <p:spPr>
          <a:xfrm>
            <a:off x="7370220" y="312008"/>
            <a:ext cx="1203166" cy="489458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</a:t>
            </a:r>
            <a:r>
              <a:rPr lang="en-US" altLang="ko-KR" sz="9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valuable data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8443097" y="312008"/>
            <a:ext cx="1078758" cy="489458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SLAM</a:t>
            </a:r>
            <a:endParaRPr lang="ko-KR" alt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갈매기형 수장 28"/>
          <p:cNvSpPr/>
          <p:nvPr/>
        </p:nvSpPr>
        <p:spPr>
          <a:xfrm>
            <a:off x="9378308" y="312008"/>
            <a:ext cx="1446192" cy="489458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Plan</a:t>
            </a:r>
            <a:r>
              <a:rPr lang="ko-KR" altLang="en-US" sz="1100" dirty="0">
                <a:solidFill>
                  <a:schemeClr val="tx1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Trajectory</a:t>
            </a:r>
            <a:endParaRPr lang="ko-KR" altLang="en-US" sz="1100" dirty="0">
              <a:solidFill>
                <a:schemeClr val="tx1"/>
              </a:solidFill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</p:txBody>
      </p:sp>
      <p:sp>
        <p:nvSpPr>
          <p:cNvPr id="31" name="갈매기형 수장 30"/>
          <p:cNvSpPr/>
          <p:nvPr/>
        </p:nvSpPr>
        <p:spPr>
          <a:xfrm>
            <a:off x="10723832" y="309752"/>
            <a:ext cx="1078758" cy="489458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 Cloud</a:t>
            </a:r>
            <a:endParaRPr lang="ko-KR" alt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13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Point Segmentation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791326" y="2155675"/>
            <a:ext cx="2125880" cy="1768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Segmented (Classified) Pixel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044487" y="2155675"/>
            <a:ext cx="2195766" cy="1768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Projected</a:t>
            </a:r>
          </a:p>
          <a:p>
            <a:pPr algn="ctr"/>
            <a:r>
              <a:rPr lang="en-US" altLang="ko-KR" err="1">
                <a:latin typeface="Arial" panose="020B0604020202020204" pitchFamily="34" charset="0"/>
                <a:cs typeface="Arial" panose="020B0604020202020204" pitchFamily="34" charset="0"/>
              </a:rPr>
              <a:t>Unclassififed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 Point Cloud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왼쪽/오른쪽 화살표 7"/>
          <p:cNvSpPr/>
          <p:nvPr/>
        </p:nvSpPr>
        <p:spPr>
          <a:xfrm>
            <a:off x="5355204" y="2959819"/>
            <a:ext cx="1251285" cy="48126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526709" y="2590487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Pairing 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721" y="5164408"/>
            <a:ext cx="2006249" cy="1376111"/>
          </a:xfrm>
          <a:prstGeom prst="rect">
            <a:avLst/>
          </a:prstGeom>
        </p:spPr>
      </p:pic>
      <p:sp>
        <p:nvSpPr>
          <p:cNvPr id="28" name="아래쪽 화살표 27"/>
          <p:cNvSpPr/>
          <p:nvPr/>
        </p:nvSpPr>
        <p:spPr>
          <a:xfrm>
            <a:off x="5746322" y="3724366"/>
            <a:ext cx="461630" cy="8842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657882" y="4707194"/>
            <a:ext cx="2704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err="1">
                <a:latin typeface="Arial" panose="020B0604020202020204" pitchFamily="34" charset="0"/>
                <a:cs typeface="Arial" panose="020B0604020202020204" pitchFamily="34" charset="0"/>
              </a:rPr>
              <a:t>Reprojection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 (2D 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 3D)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D5DBDDCE-E22D-4FD6-BE80-A0C401365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94" y="2155675"/>
            <a:ext cx="2111445" cy="176182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2326" y="2155676"/>
            <a:ext cx="2097935" cy="176182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72979" y="2009274"/>
            <a:ext cx="4692316" cy="20574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6983970" y="2007886"/>
            <a:ext cx="4692316" cy="20574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갈매기형 수장 20"/>
          <p:cNvSpPr/>
          <p:nvPr/>
        </p:nvSpPr>
        <p:spPr>
          <a:xfrm>
            <a:off x="4892013" y="312008"/>
            <a:ext cx="1405329" cy="489458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endParaRPr lang="ko-KR" altLang="en-US" sz="9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갈매기형 수장 21"/>
          <p:cNvSpPr/>
          <p:nvPr/>
        </p:nvSpPr>
        <p:spPr>
          <a:xfrm>
            <a:off x="6151502" y="312008"/>
            <a:ext cx="1397553" cy="489458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 Segmentation</a:t>
            </a:r>
            <a:endParaRPr lang="ko-KR" altLang="en-US" sz="9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갈매기형 수장 22"/>
          <p:cNvSpPr/>
          <p:nvPr/>
        </p:nvSpPr>
        <p:spPr>
          <a:xfrm>
            <a:off x="7370220" y="312008"/>
            <a:ext cx="1203166" cy="489458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</a:t>
            </a:r>
            <a:r>
              <a:rPr lang="en-US" altLang="ko-KR" sz="9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valuable data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갈매기형 수장 24"/>
          <p:cNvSpPr/>
          <p:nvPr/>
        </p:nvSpPr>
        <p:spPr>
          <a:xfrm>
            <a:off x="8443097" y="312008"/>
            <a:ext cx="1078758" cy="489458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SLAM</a:t>
            </a:r>
            <a:endParaRPr lang="ko-KR" alt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갈매기형 수장 25"/>
          <p:cNvSpPr/>
          <p:nvPr/>
        </p:nvSpPr>
        <p:spPr>
          <a:xfrm>
            <a:off x="9378308" y="312008"/>
            <a:ext cx="1446192" cy="489458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Plan</a:t>
            </a:r>
            <a:r>
              <a:rPr lang="ko-KR" altLang="en-US" sz="1100" dirty="0">
                <a:solidFill>
                  <a:schemeClr val="tx1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Trajectory</a:t>
            </a:r>
            <a:endParaRPr lang="ko-KR" altLang="en-US" sz="1100" dirty="0">
              <a:solidFill>
                <a:schemeClr val="tx1"/>
              </a:solidFill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</p:txBody>
      </p:sp>
      <p:sp>
        <p:nvSpPr>
          <p:cNvPr id="30" name="갈매기형 수장 29"/>
          <p:cNvSpPr/>
          <p:nvPr/>
        </p:nvSpPr>
        <p:spPr>
          <a:xfrm>
            <a:off x="10723832" y="309752"/>
            <a:ext cx="1078758" cy="489458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 Cloud</a:t>
            </a:r>
            <a:endParaRPr lang="ko-KR" alt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03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493294" y="1290095"/>
          <a:ext cx="11020928" cy="4978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780">
                  <a:extLst>
                    <a:ext uri="{9D8B030D-6E8A-4147-A177-3AD203B41FA5}">
                      <a16:colId xmlns:a16="http://schemas.microsoft.com/office/drawing/2014/main" val="2172614812"/>
                    </a:ext>
                  </a:extLst>
                </a:gridCol>
                <a:gridCol w="4884821">
                  <a:extLst>
                    <a:ext uri="{9D8B030D-6E8A-4147-A177-3AD203B41FA5}">
                      <a16:colId xmlns:a16="http://schemas.microsoft.com/office/drawing/2014/main" val="2997820835"/>
                    </a:ext>
                  </a:extLst>
                </a:gridCol>
                <a:gridCol w="5077327">
                  <a:extLst>
                    <a:ext uri="{9D8B030D-6E8A-4147-A177-3AD203B41FA5}">
                      <a16:colId xmlns:a16="http://schemas.microsoft.com/office/drawing/2014/main" val="228773113"/>
                    </a:ext>
                  </a:extLst>
                </a:gridCol>
              </a:tblGrid>
              <a:tr h="461371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Point Cloud example 1</a:t>
                      </a:r>
                      <a:endParaRPr lang="ko-KR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Point Cloud example 2</a:t>
                      </a:r>
                      <a:endParaRPr lang="ko-KR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030893"/>
                  </a:ext>
                </a:extLst>
              </a:tr>
              <a:tr h="36025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</a:t>
                      </a:r>
                      <a:endParaRPr lang="ko-KR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090657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Demo</a:t>
                      </a:r>
                    </a:p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Video</a:t>
                      </a:r>
                      <a:endParaRPr lang="ko-KR" altLang="en-US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9446293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Point Segmentation</a:t>
            </a:r>
            <a:endParaRPr lang="ko-KR" altLang="en-US"/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6475683"/>
              </p:ext>
            </p:extLst>
          </p:nvPr>
        </p:nvGraphicFramePr>
        <p:xfrm>
          <a:off x="3260725" y="5624513"/>
          <a:ext cx="10223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9" name="Objekt-Manager-Shellobjekt" showAsIcon="1" r:id="rId4" imgW="1021680" imgH="456480" progId="Package">
                  <p:embed/>
                </p:oleObj>
              </mc:Choice>
              <mc:Fallback>
                <p:oleObj name="Objekt-Manager-Shellobjekt" showAsIcon="1" r:id="rId4" imgW="1021680" imgH="456480" progId="Package">
                  <p:embed/>
                  <p:pic>
                    <p:nvPicPr>
                      <p:cNvPr id="3" name="개체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60725" y="5624513"/>
                        <a:ext cx="102235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084792"/>
              </p:ext>
            </p:extLst>
          </p:nvPr>
        </p:nvGraphicFramePr>
        <p:xfrm>
          <a:off x="8672513" y="5624513"/>
          <a:ext cx="10223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0" name="Objekt-Manager-Shellobjekt" showAsIcon="1" r:id="rId6" imgW="1021680" imgH="456480" progId="Package">
                  <p:embed/>
                </p:oleObj>
              </mc:Choice>
              <mc:Fallback>
                <p:oleObj name="Objekt-Manager-Shellobjekt" showAsIcon="1" r:id="rId6" imgW="1021680" imgH="456480" progId="Package">
                  <p:embed/>
                  <p:pic>
                    <p:nvPicPr>
                      <p:cNvPr id="4" name="개체 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672513" y="5624513"/>
                        <a:ext cx="102235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0184" y="2073652"/>
            <a:ext cx="4124325" cy="28289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74066" y="2073652"/>
            <a:ext cx="4589145" cy="2828925"/>
          </a:xfrm>
          <a:prstGeom prst="rect">
            <a:avLst/>
          </a:prstGeom>
        </p:spPr>
      </p:pic>
      <p:sp>
        <p:nvSpPr>
          <p:cNvPr id="15" name="갈매기형 수장 14"/>
          <p:cNvSpPr/>
          <p:nvPr/>
        </p:nvSpPr>
        <p:spPr>
          <a:xfrm>
            <a:off x="4892013" y="312008"/>
            <a:ext cx="1405329" cy="489458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  <a:p>
            <a:pPr algn="ctr"/>
            <a:r>
              <a:rPr lang="en-US" altLang="ko-KR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endParaRPr lang="ko-KR" altLang="en-US" sz="9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갈매기형 수장 16"/>
          <p:cNvSpPr/>
          <p:nvPr/>
        </p:nvSpPr>
        <p:spPr>
          <a:xfrm>
            <a:off x="6151502" y="312008"/>
            <a:ext cx="1397553" cy="489458"/>
          </a:xfrm>
          <a:prstGeom prst="chevr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 Segmentation</a:t>
            </a:r>
            <a:endParaRPr lang="ko-KR" altLang="en-US" sz="9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갈매기형 수장 17"/>
          <p:cNvSpPr/>
          <p:nvPr/>
        </p:nvSpPr>
        <p:spPr>
          <a:xfrm>
            <a:off x="7370220" y="312008"/>
            <a:ext cx="1203166" cy="489458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</a:t>
            </a:r>
            <a:r>
              <a:rPr lang="en-US" altLang="ko-KR" sz="9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valuable data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갈매기형 수장 18"/>
          <p:cNvSpPr/>
          <p:nvPr/>
        </p:nvSpPr>
        <p:spPr>
          <a:xfrm>
            <a:off x="8443097" y="312008"/>
            <a:ext cx="1078758" cy="489458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SLAM</a:t>
            </a:r>
            <a:endParaRPr lang="ko-KR" alt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갈매기형 수장 19"/>
          <p:cNvSpPr/>
          <p:nvPr/>
        </p:nvSpPr>
        <p:spPr>
          <a:xfrm>
            <a:off x="9378308" y="312008"/>
            <a:ext cx="1446192" cy="489458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Plan</a:t>
            </a:r>
            <a:r>
              <a:rPr lang="ko-KR" altLang="en-US" sz="1100" dirty="0">
                <a:solidFill>
                  <a:schemeClr val="tx1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Trajectory</a:t>
            </a:r>
            <a:endParaRPr lang="ko-KR" altLang="en-US" sz="1100" dirty="0">
              <a:solidFill>
                <a:schemeClr val="tx1"/>
              </a:solidFill>
              <a:latin typeface="Arial" panose="020B0604020202020204" pitchFamily="34" charset="0"/>
              <a:ea typeface="맑은 고딕"/>
              <a:cs typeface="Arial" panose="020B0604020202020204" pitchFamily="34" charset="0"/>
            </a:endParaRPr>
          </a:p>
        </p:txBody>
      </p:sp>
      <p:sp>
        <p:nvSpPr>
          <p:cNvPr id="21" name="갈매기형 수장 20"/>
          <p:cNvSpPr/>
          <p:nvPr/>
        </p:nvSpPr>
        <p:spPr>
          <a:xfrm>
            <a:off x="10723832" y="309752"/>
            <a:ext cx="1078758" cy="489458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 Cloud</a:t>
            </a:r>
            <a:endParaRPr lang="ko-KR" alt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72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6BFB961653F444095477A0D09E8447D" ma:contentTypeVersion="6" ma:contentTypeDescription="Ein neues Dokument erstellen." ma:contentTypeScope="" ma:versionID="84ba87cd46c1f759829ec79fa4254283">
  <xsd:schema xmlns:xsd="http://www.w3.org/2001/XMLSchema" xmlns:xs="http://www.w3.org/2001/XMLSchema" xmlns:p="http://schemas.microsoft.com/office/2006/metadata/properties" xmlns:ns2="d2459c62-8f90-44da-9ae9-9965854f59d6" targetNamespace="http://schemas.microsoft.com/office/2006/metadata/properties" ma:root="true" ma:fieldsID="07bcd4507d96f22a01cf865c1d8d3059" ns2:_="">
    <xsd:import namespace="d2459c62-8f90-44da-9ae9-9965854f59d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459c62-8f90-44da-9ae9-9965854f59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A764393-38DD-4E9E-93AC-49E78AA1638D}">
  <ds:schemaRefs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d2459c62-8f90-44da-9ae9-9965854f59d6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F2132D2-7A01-41BC-8BA0-119686AAD429}">
  <ds:schemaRefs>
    <ds:schemaRef ds:uri="d2459c62-8f90-44da-9ae9-9965854f59d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0FC2FC4-56DA-422F-BADB-04FD5A200CE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990</Words>
  <Application>Microsoft Office PowerPoint</Application>
  <PresentationFormat>와이드스크린</PresentationFormat>
  <Paragraphs>238</Paragraphs>
  <Slides>14</Slides>
  <Notes>14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Lucida Grande</vt:lpstr>
      <vt:lpstr>맑은 고딕</vt:lpstr>
      <vt:lpstr>Arial</vt:lpstr>
      <vt:lpstr>Calibri</vt:lpstr>
      <vt:lpstr>Wingdings</vt:lpstr>
      <vt:lpstr>Office 테마</vt:lpstr>
      <vt:lpstr>Paket</vt:lpstr>
      <vt:lpstr> Team 2 P2X (Points to Everything)</vt:lpstr>
      <vt:lpstr>0. Challenge of the eHighway ecosystem</vt:lpstr>
      <vt:lpstr>0. Challenge of the eHighway ecosystem</vt:lpstr>
      <vt:lpstr>1. Image Segmentation</vt:lpstr>
      <vt:lpstr>1. Image Segmentation</vt:lpstr>
      <vt:lpstr>1. Image Segmentation</vt:lpstr>
      <vt:lpstr>1. Image Segmentation</vt:lpstr>
      <vt:lpstr>2. Point Segmentation</vt:lpstr>
      <vt:lpstr>2. Point Segmentation</vt:lpstr>
      <vt:lpstr>3. Extract Valuable data</vt:lpstr>
      <vt:lpstr>4. SLAM</vt:lpstr>
      <vt:lpstr>5. Plan trajectory</vt:lpstr>
      <vt:lpstr>6. Share pointcloud Info 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huijo</dc:creator>
  <cp:lastModifiedBy>kim huijo</cp:lastModifiedBy>
  <cp:revision>7</cp:revision>
  <dcterms:created xsi:type="dcterms:W3CDTF">2021-05-06T19:26:43Z</dcterms:created>
  <dcterms:modified xsi:type="dcterms:W3CDTF">2021-05-07T11:35:06Z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0x01010016BFB961653F444095477A0D09E8447D</vt:lpwstr>
  </property>
</Properties>
</file>